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EED391"/>
    <a:srgbClr val="F16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6907-678E-475C-A7EB-5B63A9936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077FC-BD56-416D-AD52-6AFC55B21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BA312-1193-44B5-9391-9F470EEF9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A8D2-50F8-4AE5-9BEA-ADFF09FB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6C481-BA6E-462F-8C70-B3D9BC1F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F814-EFA7-493C-9D6B-0EB15A03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3FF87-06B5-4452-A00D-1C3482FD2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E066-D174-42D9-BB36-6A5C893B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009A-7E4D-4746-8D04-6CD8E717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96798-92F4-4D9E-9BA2-1D5AD84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5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0BE67-A9BB-446E-BE67-9BE6CCEE3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9D920-E68C-49FB-B49E-460CC318A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78B07-B280-43E8-9D8F-A96CCC58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3DE8-D605-4847-BC1A-A43FA8D2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C8262-1F78-404F-98F1-1AF20338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3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E2-36B8-41B6-B396-C0525306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A5B6-90AE-43E7-B480-EDAFA379E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7E36-64FC-4360-8D4C-74E6C5DCF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1DED1-6A4B-4080-91A1-40BC6130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4AF62-9BF9-4E67-9D03-E93157CD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E550-734C-4C6F-BEBE-BAA2CA92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56519-D4D5-4EBC-96FE-EE64F3F87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4C107-364A-405A-9573-3A59FFEA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6FF80-76B0-4519-8D00-A2CAD7C4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BBCA9-1094-478E-BD7D-F5376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EC36-0C59-47F6-9F0B-AE4B5B5C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A4ED-D892-4105-9DC1-A151158E0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3897C-39FC-408E-8AA8-D99206A9B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3266C-6565-49D0-96E7-E2635484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61314-2D01-4C79-90AC-657B24B6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A7772-7AC2-42A8-834D-4BD519E6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0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4504-1DEA-4821-8DA2-62C6D439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2DCB6-F688-4A81-8730-711D93DB4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27918-E3CA-4A1B-AB4B-EBEA214C7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7D26B-DDB6-483A-9F26-00B8D0702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DE9E5-F165-4642-BE27-5AFEB6DDC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24C97-12F2-4A87-A01B-E76FF365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9AFB6-B73F-4F67-89FB-02E1B246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534C9-89D5-4D30-A574-FB46296D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1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6CC7-55F3-48D0-A2D4-401FB815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F48FB-52B9-41F1-8445-BE832BAF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6834A-E216-463E-B54F-172CBEE5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2D586-BF33-4967-8865-36690460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8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CAEAC-D73B-4D89-AEE2-F0337F40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34B05-9EF3-4BA1-BEE7-16556AB0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D61A1-59CF-4F7C-BE35-DDD81818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34D-415E-4090-AF3E-BB9486AD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F4D7-7CC1-4790-9CCC-631E4DDF6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76745-6EEC-46F1-8C06-788370A86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799D9-36DF-4BA8-86FD-AEA4FD1A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C8F04-7D0C-4248-8B73-1B4D0B83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7D222-66F7-4C20-8A2F-3DC2883B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0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5529-649A-4774-8757-D51C05DA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A58D8-8D0B-4E82-B866-D1FCF4F58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2A09-0E7D-4325-A804-A964061A3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4554F-3E87-4FF8-9CE2-E3E5E03F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8362F-B14B-4D8D-8C0A-773F69A2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D737B-95B9-4870-9266-A18429B3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3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F0C36-6967-4C74-AE8E-8E570097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31973-36DA-44B8-96B6-7EED74D85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C4B3-880F-4FDA-9E2B-25328CFE2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0960F-5AAB-439D-9DC3-EBBC7C1CA075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2519-C7FC-427A-AF5E-A500F95C8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864DE-11A4-4F8E-97A3-2149A0A3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5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of buttress dam">
            <a:extLst>
              <a:ext uri="{FF2B5EF4-FFF2-40B4-BE49-F238E27FC236}">
                <a16:creationId xmlns:a16="http://schemas.microsoft.com/office/drawing/2014/main" id="{ABFB5E75-FF86-4DFC-BDDF-1DA27CFE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790700"/>
            <a:ext cx="5829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29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ylinder 21">
            <a:extLst>
              <a:ext uri="{FF2B5EF4-FFF2-40B4-BE49-F238E27FC236}">
                <a16:creationId xmlns:a16="http://schemas.microsoft.com/office/drawing/2014/main" id="{4A25C200-61A7-4261-86B2-80467FF5FCE4}"/>
              </a:ext>
            </a:extLst>
          </p:cNvPr>
          <p:cNvSpPr/>
          <p:nvPr/>
        </p:nvSpPr>
        <p:spPr>
          <a:xfrm>
            <a:off x="6002854" y="4080044"/>
            <a:ext cx="159608" cy="820569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A310EF3-21A3-4443-895B-EB258494BFBE}"/>
              </a:ext>
            </a:extLst>
          </p:cNvPr>
          <p:cNvSpPr/>
          <p:nvPr/>
        </p:nvSpPr>
        <p:spPr>
          <a:xfrm>
            <a:off x="2036229" y="2561615"/>
            <a:ext cx="7752672" cy="1953930"/>
          </a:xfrm>
          <a:prstGeom prst="arc">
            <a:avLst>
              <a:gd name="adj1" fmla="val 21597132"/>
              <a:gd name="adj2" fmla="val 10803043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D49F6E-6E9A-473B-BB69-7DC0ECCFBFE8}"/>
              </a:ext>
            </a:extLst>
          </p:cNvPr>
          <p:cNvSpPr/>
          <p:nvPr/>
        </p:nvSpPr>
        <p:spPr>
          <a:xfrm>
            <a:off x="2021413" y="3043810"/>
            <a:ext cx="7752671" cy="5032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336BF7E-E217-4FD9-AFB0-5749DC067E52}"/>
              </a:ext>
            </a:extLst>
          </p:cNvPr>
          <p:cNvSpPr/>
          <p:nvPr/>
        </p:nvSpPr>
        <p:spPr>
          <a:xfrm>
            <a:off x="2034111" y="1899207"/>
            <a:ext cx="7752672" cy="1953930"/>
          </a:xfrm>
          <a:prstGeom prst="arc">
            <a:avLst>
              <a:gd name="adj1" fmla="val 16200000"/>
              <a:gd name="adj2" fmla="val 16193107"/>
            </a:avLst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B2C80E-37BF-4A85-B8E6-ACD69940E445}"/>
              </a:ext>
            </a:extLst>
          </p:cNvPr>
          <p:cNvCxnSpPr>
            <a:cxnSpLocks/>
          </p:cNvCxnSpPr>
          <p:nvPr/>
        </p:nvCxnSpPr>
        <p:spPr>
          <a:xfrm flipH="1">
            <a:off x="9791014" y="2876172"/>
            <a:ext cx="2" cy="663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8AE44-4151-4A33-8E7E-D9CDC977B36A}"/>
              </a:ext>
            </a:extLst>
          </p:cNvPr>
          <p:cNvCxnSpPr>
            <a:cxnSpLocks/>
          </p:cNvCxnSpPr>
          <p:nvPr/>
        </p:nvCxnSpPr>
        <p:spPr>
          <a:xfrm>
            <a:off x="2034111" y="2904527"/>
            <a:ext cx="0" cy="6425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D10B61-CCA9-4FE8-9785-C6CFFCE69AE7}"/>
              </a:ext>
            </a:extLst>
          </p:cNvPr>
          <p:cNvSpPr/>
          <p:nvPr/>
        </p:nvSpPr>
        <p:spPr>
          <a:xfrm flipV="1">
            <a:off x="6027420" y="2807592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27712C-0B5C-4576-8FA4-F757F3C0ED69}"/>
              </a:ext>
            </a:extLst>
          </p:cNvPr>
          <p:cNvCxnSpPr/>
          <p:nvPr/>
        </p:nvCxnSpPr>
        <p:spPr>
          <a:xfrm>
            <a:off x="6164580" y="2876172"/>
            <a:ext cx="1480820" cy="3242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1259389-1776-4F4D-8833-6CA5F70BFD5E}"/>
              </a:ext>
            </a:extLst>
          </p:cNvPr>
          <p:cNvSpPr/>
          <p:nvPr/>
        </p:nvSpPr>
        <p:spPr>
          <a:xfrm rot="720000">
            <a:off x="7483595" y="2981523"/>
            <a:ext cx="186452" cy="1864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ABFC19-CFD1-4013-BBD7-2D460193DB16}"/>
              </a:ext>
            </a:extLst>
          </p:cNvPr>
          <p:cNvCxnSpPr>
            <a:cxnSpLocks/>
          </p:cNvCxnSpPr>
          <p:nvPr/>
        </p:nvCxnSpPr>
        <p:spPr>
          <a:xfrm flipV="1">
            <a:off x="7645400" y="2442883"/>
            <a:ext cx="1168400" cy="75049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1F4D587A-CA82-4F1D-AF82-8F53502BAF78}"/>
              </a:ext>
            </a:extLst>
          </p:cNvPr>
          <p:cNvSpPr/>
          <p:nvPr/>
        </p:nvSpPr>
        <p:spPr>
          <a:xfrm>
            <a:off x="7315200" y="2537046"/>
            <a:ext cx="914400" cy="914400"/>
          </a:xfrm>
          <a:prstGeom prst="arc">
            <a:avLst>
              <a:gd name="adj1" fmla="val 16200000"/>
              <a:gd name="adj2" fmla="val 204939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7DCF09-A72B-4FB0-9B9F-49AEE30E9042}"/>
              </a:ext>
            </a:extLst>
          </p:cNvPr>
          <p:cNvCxnSpPr>
            <a:cxnSpLocks/>
          </p:cNvCxnSpPr>
          <p:nvPr/>
        </p:nvCxnSpPr>
        <p:spPr>
          <a:xfrm flipV="1">
            <a:off x="7645400" y="602565"/>
            <a:ext cx="505301" cy="2578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091EBC-C678-41BC-B960-18551B095965}"/>
                  </a:ext>
                </a:extLst>
              </p:cNvPr>
              <p:cNvSpPr txBox="1"/>
              <p:nvPr/>
            </p:nvSpPr>
            <p:spPr>
              <a:xfrm>
                <a:off x="7415133" y="408580"/>
                <a:ext cx="606255" cy="748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en-US" sz="3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091EBC-C678-41BC-B960-18551B09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133" y="408580"/>
                <a:ext cx="606255" cy="748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794D2E-AED4-4A89-8D65-54C6FBD40048}"/>
                  </a:ext>
                </a:extLst>
              </p:cNvPr>
              <p:cNvSpPr txBox="1"/>
              <p:nvPr/>
            </p:nvSpPr>
            <p:spPr>
              <a:xfrm>
                <a:off x="5323786" y="264011"/>
                <a:ext cx="58541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sz="3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794D2E-AED4-4A89-8D65-54C6FBD4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86" y="264011"/>
                <a:ext cx="585417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3AF6A3-0C99-46EE-8E37-F9FC5EE37696}"/>
                  </a:ext>
                </a:extLst>
              </p:cNvPr>
              <p:cNvSpPr txBox="1"/>
              <p:nvPr/>
            </p:nvSpPr>
            <p:spPr>
              <a:xfrm>
                <a:off x="7761779" y="2044963"/>
                <a:ext cx="107189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3AF6A3-0C99-46EE-8E37-F9FC5EE3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79" y="2044963"/>
                <a:ext cx="1071897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49E232-276D-4145-A795-16880AE4EB02}"/>
                  </a:ext>
                </a:extLst>
              </p:cNvPr>
              <p:cNvSpPr txBox="1"/>
              <p:nvPr/>
            </p:nvSpPr>
            <p:spPr>
              <a:xfrm>
                <a:off x="6443027" y="2964177"/>
                <a:ext cx="556563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3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49E232-276D-4145-A795-16880AE4E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27" y="2964177"/>
                <a:ext cx="556563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ylinder 4">
            <a:extLst>
              <a:ext uri="{FF2B5EF4-FFF2-40B4-BE49-F238E27FC236}">
                <a16:creationId xmlns:a16="http://schemas.microsoft.com/office/drawing/2014/main" id="{E1659F82-A83B-4741-9EE4-2C1D0B6BD6FE}"/>
              </a:ext>
            </a:extLst>
          </p:cNvPr>
          <p:cNvSpPr/>
          <p:nvPr/>
        </p:nvSpPr>
        <p:spPr>
          <a:xfrm>
            <a:off x="6002854" y="489482"/>
            <a:ext cx="159608" cy="2445959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E6E0D-28C6-457E-9574-67117A848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077" y="1106222"/>
            <a:ext cx="7821846" cy="46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1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83FA17E-69F0-4AA9-8B98-12DC392F02C8}"/>
              </a:ext>
            </a:extLst>
          </p:cNvPr>
          <p:cNvSpPr/>
          <p:nvPr/>
        </p:nvSpPr>
        <p:spPr>
          <a:xfrm>
            <a:off x="4149742" y="4725086"/>
            <a:ext cx="1411902" cy="977900"/>
          </a:xfrm>
          <a:custGeom>
            <a:avLst/>
            <a:gdLst>
              <a:gd name="connsiteX0" fmla="*/ 78402 w 1411902"/>
              <a:gd name="connsiteY0" fmla="*/ 0 h 977900"/>
              <a:gd name="connsiteX1" fmla="*/ 2202 w 1411902"/>
              <a:gd name="connsiteY1" fmla="*/ 165100 h 977900"/>
              <a:gd name="connsiteX2" fmla="*/ 154602 w 1411902"/>
              <a:gd name="connsiteY2" fmla="*/ 457200 h 977900"/>
              <a:gd name="connsiteX3" fmla="*/ 434002 w 1411902"/>
              <a:gd name="connsiteY3" fmla="*/ 673100 h 977900"/>
              <a:gd name="connsiteX4" fmla="*/ 1411902 w 1411902"/>
              <a:gd name="connsiteY4" fmla="*/ 97790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902" h="977900">
                <a:moveTo>
                  <a:pt x="78402" y="0"/>
                </a:moveTo>
                <a:cubicBezTo>
                  <a:pt x="33952" y="44450"/>
                  <a:pt x="-10498" y="88900"/>
                  <a:pt x="2202" y="165100"/>
                </a:cubicBezTo>
                <a:cubicBezTo>
                  <a:pt x="14902" y="241300"/>
                  <a:pt x="82635" y="372533"/>
                  <a:pt x="154602" y="457200"/>
                </a:cubicBezTo>
                <a:cubicBezTo>
                  <a:pt x="226569" y="541867"/>
                  <a:pt x="224452" y="586317"/>
                  <a:pt x="434002" y="673100"/>
                </a:cubicBezTo>
                <a:cubicBezTo>
                  <a:pt x="643552" y="759883"/>
                  <a:pt x="1027727" y="868891"/>
                  <a:pt x="1411902" y="97790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1A49ACC-8ABC-4DDC-B31D-3AB24B38E30B}"/>
              </a:ext>
            </a:extLst>
          </p:cNvPr>
          <p:cNvSpPr/>
          <p:nvPr/>
        </p:nvSpPr>
        <p:spPr>
          <a:xfrm>
            <a:off x="4060215" y="3670300"/>
            <a:ext cx="1529179" cy="1761491"/>
          </a:xfrm>
          <a:custGeom>
            <a:avLst/>
            <a:gdLst>
              <a:gd name="connsiteX0" fmla="*/ 156185 w 1529179"/>
              <a:gd name="connsiteY0" fmla="*/ 0 h 1761491"/>
              <a:gd name="connsiteX1" fmla="*/ 3785 w 1529179"/>
              <a:gd name="connsiteY1" fmla="*/ 139700 h 1761491"/>
              <a:gd name="connsiteX2" fmla="*/ 105385 w 1529179"/>
              <a:gd name="connsiteY2" fmla="*/ 393700 h 1761491"/>
              <a:gd name="connsiteX3" fmla="*/ 689585 w 1529179"/>
              <a:gd name="connsiteY3" fmla="*/ 787400 h 1761491"/>
              <a:gd name="connsiteX4" fmla="*/ 1451585 w 1529179"/>
              <a:gd name="connsiteY4" fmla="*/ 1663700 h 1761491"/>
              <a:gd name="connsiteX5" fmla="*/ 1464285 w 1529179"/>
              <a:gd name="connsiteY5" fmla="*/ 1701800 h 176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9179" h="1761491">
                <a:moveTo>
                  <a:pt x="156185" y="0"/>
                </a:moveTo>
                <a:cubicBezTo>
                  <a:pt x="84218" y="37041"/>
                  <a:pt x="12252" y="74083"/>
                  <a:pt x="3785" y="139700"/>
                </a:cubicBezTo>
                <a:cubicBezTo>
                  <a:pt x="-4682" y="205317"/>
                  <a:pt x="-8915" y="285750"/>
                  <a:pt x="105385" y="393700"/>
                </a:cubicBezTo>
                <a:cubicBezTo>
                  <a:pt x="219685" y="501650"/>
                  <a:pt x="465218" y="575733"/>
                  <a:pt x="689585" y="787400"/>
                </a:cubicBezTo>
                <a:cubicBezTo>
                  <a:pt x="913952" y="999067"/>
                  <a:pt x="1451585" y="1663700"/>
                  <a:pt x="1451585" y="1663700"/>
                </a:cubicBezTo>
                <a:cubicBezTo>
                  <a:pt x="1580702" y="1816100"/>
                  <a:pt x="1522493" y="1758950"/>
                  <a:pt x="1464285" y="170180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1BD69B-7AA4-4806-A9AB-C3BCA503F0EC}"/>
              </a:ext>
            </a:extLst>
          </p:cNvPr>
          <p:cNvGrpSpPr/>
          <p:nvPr/>
        </p:nvGrpSpPr>
        <p:grpSpPr>
          <a:xfrm>
            <a:off x="3904218" y="1442814"/>
            <a:ext cx="1317131" cy="4577402"/>
            <a:chOff x="3904218" y="1442814"/>
            <a:chExt cx="1317131" cy="4577402"/>
          </a:xfrm>
        </p:grpSpPr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D433A635-DCFD-4D23-B538-6996217A0457}"/>
                </a:ext>
              </a:extLst>
            </p:cNvPr>
            <p:cNvSpPr/>
            <p:nvPr/>
          </p:nvSpPr>
          <p:spPr>
            <a:xfrm>
              <a:off x="3904218" y="5533693"/>
              <a:ext cx="1317131" cy="486523"/>
            </a:xfrm>
            <a:prstGeom prst="trapezoid">
              <a:avLst>
                <a:gd name="adj" fmla="val 8695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33118DC5-3101-4919-8060-CDCF7CDD0011}"/>
                </a:ext>
              </a:extLst>
            </p:cNvPr>
            <p:cNvSpPr/>
            <p:nvPr/>
          </p:nvSpPr>
          <p:spPr>
            <a:xfrm>
              <a:off x="4314853" y="1442814"/>
              <a:ext cx="495862" cy="4161678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6D68466E-ABA7-41CA-A53A-FE811EDE695D}"/>
                </a:ext>
              </a:extLst>
            </p:cNvPr>
            <p:cNvSpPr/>
            <p:nvPr/>
          </p:nvSpPr>
          <p:spPr>
            <a:xfrm>
              <a:off x="4325040" y="1871253"/>
              <a:ext cx="475488" cy="3733241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A63FA26-F395-4C02-BDD9-C7B8BC272999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05489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14BDFF-0FEE-4D29-A408-0DA12321B98B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18641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34213E-FD12-4A5D-B7E2-F5ABCD7D8309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31792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5F1A2F-32F7-493A-AF3E-0F47595C10FC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44944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E22D13-D4F3-48DF-A25E-D08F36A0FE34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58096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BB42A72-649B-4454-9013-C3A48FB8C54E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71247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F8928E-FA57-44D2-88CF-9100F2835EFA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84399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61ADC4-8D5C-45F3-8B8A-8DC9CCE1C9B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97550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8B5E37-C259-41EC-9B33-DF670C268F9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10702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06EB9D-6242-4294-AFF8-B63706B1E7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23854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226CBC-7324-4A04-B81D-DB5319E50F7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37005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B836D6-AD05-423A-BD4E-63C53F6B4805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50157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131739-9EB7-42FB-97D1-F0D0BEE42BE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63308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922478-A345-40C6-BC52-D76A296DD3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76460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72609A6-B7DA-45EB-A654-A668E93CF0A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89612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B0E9A74-B46A-4ADE-95A0-A893F691D58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02763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986FC40-FBCB-45B0-A702-9F961302654C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15915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1CDCF4-CA5C-4469-9B8A-813122B9CE1B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29066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EF3060-AF75-4A24-9B2A-660F140053F8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42218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350AA3C-21DC-4858-BFE7-2AAD3FDBA382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553688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48CE5D-6CF7-48D9-B984-714734D97290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1633622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E4E941-0847-4E70-A265-8D1FE95746F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173973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3E5C1C0-5CC8-434D-A6E6-A48E6021C08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187125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A3EEDFD-EB92-4C4E-BF66-E77C6123C8FB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00276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75124AD-26FD-448B-B2BB-25F139477724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13428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3B90D2-E35E-4E4F-865C-326A33B64D4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26580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8E54F6-5C53-4FA9-91BA-B644E5B51E75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39731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0027D26-CB33-47DC-87E6-48616AE0439C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52883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E481C9-04B0-464D-B593-6DD125D7E697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66034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B359DC-5E42-467F-ABEE-6EBB863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79186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0A4F2C-2332-402D-8508-86EF84E27FF2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92338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008FBFB-BD4A-439F-BE29-D8E06E01FC5E}"/>
                </a:ext>
              </a:extLst>
            </p:cNvPr>
            <p:cNvSpPr/>
            <p:nvPr/>
          </p:nvSpPr>
          <p:spPr>
            <a:xfrm>
              <a:off x="4467944" y="2388002"/>
              <a:ext cx="182880" cy="1828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09C4F8-6FF6-4F3D-B157-5196D5F3AA2D}"/>
              </a:ext>
            </a:extLst>
          </p:cNvPr>
          <p:cNvGrpSpPr/>
          <p:nvPr/>
        </p:nvGrpSpPr>
        <p:grpSpPr>
          <a:xfrm>
            <a:off x="5733043" y="5910175"/>
            <a:ext cx="1213560" cy="144379"/>
            <a:chOff x="6004884" y="5996172"/>
            <a:chExt cx="1213560" cy="144379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56E52AFA-27D6-49A3-964A-0D5571D172F3}"/>
                </a:ext>
              </a:extLst>
            </p:cNvPr>
            <p:cNvSpPr/>
            <p:nvPr/>
          </p:nvSpPr>
          <p:spPr>
            <a:xfrm flipV="1">
              <a:off x="6004884" y="5996172"/>
              <a:ext cx="295275" cy="144379"/>
            </a:xfrm>
            <a:prstGeom prst="trapezoid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9C7277D1-8357-4A75-AE3D-C3B8E2D3D601}"/>
                </a:ext>
              </a:extLst>
            </p:cNvPr>
            <p:cNvSpPr/>
            <p:nvPr/>
          </p:nvSpPr>
          <p:spPr>
            <a:xfrm flipV="1">
              <a:off x="6923169" y="5996172"/>
              <a:ext cx="295275" cy="144379"/>
            </a:xfrm>
            <a:prstGeom prst="trapezoid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5A8D66-5A27-431F-B3A6-BE925E960D24}"/>
              </a:ext>
            </a:extLst>
          </p:cNvPr>
          <p:cNvGrpSpPr/>
          <p:nvPr/>
        </p:nvGrpSpPr>
        <p:grpSpPr>
          <a:xfrm>
            <a:off x="1915160" y="1179513"/>
            <a:ext cx="2952883" cy="4874944"/>
            <a:chOff x="1915160" y="1179513"/>
            <a:chExt cx="2952883" cy="4874944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188C82C1-146C-43FF-AD81-34ECA855CBAD}"/>
                </a:ext>
              </a:extLst>
            </p:cNvPr>
            <p:cNvSpPr/>
            <p:nvPr/>
          </p:nvSpPr>
          <p:spPr>
            <a:xfrm>
              <a:off x="3393440" y="5601702"/>
              <a:ext cx="132080" cy="45275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38B6380-B57F-4FA4-94CC-706ACF0EA52D}"/>
                </a:ext>
              </a:extLst>
            </p:cNvPr>
            <p:cNvSpPr/>
            <p:nvPr/>
          </p:nvSpPr>
          <p:spPr>
            <a:xfrm>
              <a:off x="2052320" y="5601702"/>
              <a:ext cx="132080" cy="45275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A542075-A30E-4DF0-A750-E669EAFC19B6}"/>
                </a:ext>
              </a:extLst>
            </p:cNvPr>
            <p:cNvSpPr/>
            <p:nvPr/>
          </p:nvSpPr>
          <p:spPr>
            <a:xfrm>
              <a:off x="1915160" y="5683452"/>
              <a:ext cx="1747520" cy="28925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C0A855E9-C342-4721-A16D-57905ABBC2AA}"/>
                </a:ext>
              </a:extLst>
            </p:cNvPr>
            <p:cNvSpPr/>
            <p:nvPr/>
          </p:nvSpPr>
          <p:spPr>
            <a:xfrm>
              <a:off x="2694304" y="1179513"/>
              <a:ext cx="91440" cy="4503939"/>
            </a:xfrm>
            <a:prstGeom prst="can">
              <a:avLst>
                <a:gd name="adj" fmla="val 44098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1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6C107A-3688-4812-AF4A-44DC54092773}"/>
                </a:ext>
              </a:extLst>
            </p:cNvPr>
            <p:cNvGrpSpPr/>
            <p:nvPr/>
          </p:nvGrpSpPr>
          <p:grpSpPr>
            <a:xfrm>
              <a:off x="2593726" y="3606571"/>
              <a:ext cx="1692592" cy="162983"/>
              <a:chOff x="2601822" y="3575762"/>
              <a:chExt cx="1692592" cy="162983"/>
            </a:xfrm>
          </p:grpSpPr>
          <p:sp>
            <p:nvSpPr>
              <p:cNvPr id="76" name="Cylinder 75">
                <a:extLst>
                  <a:ext uri="{FF2B5EF4-FFF2-40B4-BE49-F238E27FC236}">
                    <a16:creationId xmlns:a16="http://schemas.microsoft.com/office/drawing/2014/main" id="{1A0B8C18-4B78-4F53-BC05-14AD7F89705D}"/>
                  </a:ext>
                </a:extLst>
              </p:cNvPr>
              <p:cNvSpPr/>
              <p:nvPr/>
            </p:nvSpPr>
            <p:spPr>
              <a:xfrm rot="5400000" flipH="1">
                <a:off x="3402398" y="2810958"/>
                <a:ext cx="91440" cy="1692592"/>
              </a:xfrm>
              <a:prstGeom prst="can">
                <a:avLst>
                  <a:gd name="adj" fmla="val 14583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16328B1-7D33-4C5F-B08C-F0D7B524BAAD}"/>
                  </a:ext>
                </a:extLst>
              </p:cNvPr>
              <p:cNvSpPr/>
              <p:nvPr/>
            </p:nvSpPr>
            <p:spPr>
              <a:xfrm>
                <a:off x="2669116" y="3575762"/>
                <a:ext cx="141817" cy="16298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B30D4CB-B889-4A2E-805F-5E916F63EDA8}"/>
                </a:ext>
              </a:extLst>
            </p:cNvPr>
            <p:cNvGrpSpPr/>
            <p:nvPr/>
          </p:nvGrpSpPr>
          <p:grpSpPr>
            <a:xfrm>
              <a:off x="2593726" y="4624033"/>
              <a:ext cx="1692592" cy="162983"/>
              <a:chOff x="2601822" y="3181125"/>
              <a:chExt cx="1692592" cy="162983"/>
            </a:xfrm>
          </p:grpSpPr>
          <p:sp>
            <p:nvSpPr>
              <p:cNvPr id="83" name="Cylinder 82">
                <a:extLst>
                  <a:ext uri="{FF2B5EF4-FFF2-40B4-BE49-F238E27FC236}">
                    <a16:creationId xmlns:a16="http://schemas.microsoft.com/office/drawing/2014/main" id="{F0E84411-81F4-4C7E-AFAE-79453CD052AC}"/>
                  </a:ext>
                </a:extLst>
              </p:cNvPr>
              <p:cNvSpPr/>
              <p:nvPr/>
            </p:nvSpPr>
            <p:spPr>
              <a:xfrm rot="5400000" flipH="1">
                <a:off x="3402398" y="2416321"/>
                <a:ext cx="91440" cy="1692592"/>
              </a:xfrm>
              <a:prstGeom prst="can">
                <a:avLst>
                  <a:gd name="adj" fmla="val 14583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34C8E5A-2F43-41C6-9F5C-DA83AA8B830D}"/>
                  </a:ext>
                </a:extLst>
              </p:cNvPr>
              <p:cNvSpPr/>
              <p:nvPr/>
            </p:nvSpPr>
            <p:spPr>
              <a:xfrm>
                <a:off x="2669116" y="3181125"/>
                <a:ext cx="141817" cy="16298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80ECAF5-77F1-48BA-BE0D-0245A017E603}"/>
                </a:ext>
              </a:extLst>
            </p:cNvPr>
            <p:cNvSpPr/>
            <p:nvPr/>
          </p:nvSpPr>
          <p:spPr>
            <a:xfrm>
              <a:off x="4198084" y="4580400"/>
              <a:ext cx="669959" cy="25024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9FDB4C8-99DA-4903-8FDF-F5722528D780}"/>
                </a:ext>
              </a:extLst>
            </p:cNvPr>
            <p:cNvSpPr/>
            <p:nvPr/>
          </p:nvSpPr>
          <p:spPr>
            <a:xfrm>
              <a:off x="4198084" y="3562938"/>
              <a:ext cx="669959" cy="25024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E3405E9-B869-4129-A0F5-680836C4DBE2}"/>
              </a:ext>
            </a:extLst>
          </p:cNvPr>
          <p:cNvCxnSpPr>
            <a:cxnSpLocks/>
          </p:cNvCxnSpPr>
          <p:nvPr/>
        </p:nvCxnSpPr>
        <p:spPr>
          <a:xfrm>
            <a:off x="4868043" y="3689986"/>
            <a:ext cx="985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A70C617-1882-4A5A-BCCC-FF3D55A21DFA}"/>
              </a:ext>
            </a:extLst>
          </p:cNvPr>
          <p:cNvCxnSpPr>
            <a:cxnSpLocks/>
          </p:cNvCxnSpPr>
          <p:nvPr/>
        </p:nvCxnSpPr>
        <p:spPr>
          <a:xfrm>
            <a:off x="4868043" y="4724281"/>
            <a:ext cx="985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86D84CB-7EC4-4F9A-9807-AEC8CB02CCE5}"/>
              </a:ext>
            </a:extLst>
          </p:cNvPr>
          <p:cNvCxnSpPr>
            <a:cxnSpLocks/>
          </p:cNvCxnSpPr>
          <p:nvPr/>
        </p:nvCxnSpPr>
        <p:spPr>
          <a:xfrm>
            <a:off x="4868043" y="1633622"/>
            <a:ext cx="985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AC8039E-AF90-40EF-9F45-2E7D05B173F4}"/>
              </a:ext>
            </a:extLst>
          </p:cNvPr>
          <p:cNvCxnSpPr>
            <a:cxnSpLocks/>
          </p:cNvCxnSpPr>
          <p:nvPr/>
        </p:nvCxnSpPr>
        <p:spPr>
          <a:xfrm>
            <a:off x="4708152" y="2479442"/>
            <a:ext cx="114541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EBE90FE-AB2E-45E1-A0AD-0DB873DA602A}"/>
              </a:ext>
            </a:extLst>
          </p:cNvPr>
          <p:cNvCxnSpPr>
            <a:cxnSpLocks/>
          </p:cNvCxnSpPr>
          <p:nvPr/>
        </p:nvCxnSpPr>
        <p:spPr>
          <a:xfrm>
            <a:off x="4746123" y="3186413"/>
            <a:ext cx="1107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F1E2F36C-3BE7-4744-BC7A-5864BAD90F60}"/>
              </a:ext>
            </a:extLst>
          </p:cNvPr>
          <p:cNvSpPr txBox="1"/>
          <p:nvPr/>
        </p:nvSpPr>
        <p:spPr>
          <a:xfrm>
            <a:off x="5853563" y="3437976"/>
            <a:ext cx="196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B934CB-E535-43F4-AB37-277843DDF1F1}"/>
              </a:ext>
            </a:extLst>
          </p:cNvPr>
          <p:cNvSpPr txBox="1"/>
          <p:nvPr/>
        </p:nvSpPr>
        <p:spPr>
          <a:xfrm>
            <a:off x="5853563" y="4474694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4554580-6712-43C2-A1DA-EB2DAB38DD12}"/>
              </a:ext>
            </a:extLst>
          </p:cNvPr>
          <p:cNvSpPr txBox="1"/>
          <p:nvPr/>
        </p:nvSpPr>
        <p:spPr>
          <a:xfrm>
            <a:off x="5853563" y="2923381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3337155-0730-478F-9F75-CBD1DC2DD54D}"/>
              </a:ext>
            </a:extLst>
          </p:cNvPr>
          <p:cNvSpPr txBox="1"/>
          <p:nvPr/>
        </p:nvSpPr>
        <p:spPr>
          <a:xfrm>
            <a:off x="5853563" y="2220877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E6C85E6-19D5-435F-A862-DC4B766FF234}"/>
              </a:ext>
            </a:extLst>
          </p:cNvPr>
          <p:cNvSpPr txBox="1"/>
          <p:nvPr/>
        </p:nvSpPr>
        <p:spPr>
          <a:xfrm>
            <a:off x="5853563" y="1442814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A72C99-7968-4490-9E44-5ACC47739409}"/>
              </a:ext>
            </a:extLst>
          </p:cNvPr>
          <p:cNvSpPr/>
          <p:nvPr/>
        </p:nvSpPr>
        <p:spPr>
          <a:xfrm>
            <a:off x="5537051" y="5027637"/>
            <a:ext cx="1605544" cy="90658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F99796-A15E-44BA-A8E7-9D27466823F6}"/>
              </a:ext>
            </a:extLst>
          </p:cNvPr>
          <p:cNvGrpSpPr/>
          <p:nvPr/>
        </p:nvGrpSpPr>
        <p:grpSpPr>
          <a:xfrm>
            <a:off x="5476451" y="5059254"/>
            <a:ext cx="863574" cy="338555"/>
            <a:chOff x="5934883" y="5384952"/>
            <a:chExt cx="583406" cy="2287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24AD4B-E091-4DF6-9D39-1B3B891F354C}"/>
                </a:ext>
              </a:extLst>
            </p:cNvPr>
            <p:cNvSpPr/>
            <p:nvPr/>
          </p:nvSpPr>
          <p:spPr>
            <a:xfrm>
              <a:off x="6024274" y="5419168"/>
              <a:ext cx="408617" cy="1602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UTM Avo" panose="0204060305050602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35D4BD-CE37-4495-8CF9-B885691D6123}"/>
                </a:ext>
              </a:extLst>
            </p:cNvPr>
            <p:cNvSpPr txBox="1"/>
            <p:nvPr/>
          </p:nvSpPr>
          <p:spPr>
            <a:xfrm>
              <a:off x="5934883" y="5384952"/>
              <a:ext cx="583406" cy="2287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0000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98F954C-05D6-4B3B-8F9E-D2D844AB8418}"/>
              </a:ext>
            </a:extLst>
          </p:cNvPr>
          <p:cNvSpPr/>
          <p:nvPr/>
        </p:nvSpPr>
        <p:spPr>
          <a:xfrm>
            <a:off x="6864678" y="562805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6987B9-B95B-4C71-AF27-E520901A2EF1}"/>
              </a:ext>
            </a:extLst>
          </p:cNvPr>
          <p:cNvSpPr txBox="1"/>
          <p:nvPr/>
        </p:nvSpPr>
        <p:spPr>
          <a:xfrm>
            <a:off x="6473567" y="5725054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RESET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2CB8C9-9B1D-475E-AD02-B8C664579B27}"/>
              </a:ext>
            </a:extLst>
          </p:cNvPr>
          <p:cNvSpPr/>
          <p:nvPr/>
        </p:nvSpPr>
        <p:spPr>
          <a:xfrm>
            <a:off x="6273539" y="5628059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C14A5-A27F-4338-BE2B-81C8A98A7098}"/>
              </a:ext>
            </a:extLst>
          </p:cNvPr>
          <p:cNvSpPr txBox="1"/>
          <p:nvPr/>
        </p:nvSpPr>
        <p:spPr>
          <a:xfrm>
            <a:off x="5965766" y="5725054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THANG ĐO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81FC8D-140B-4868-9BD5-8A3298229B1A}"/>
              </a:ext>
            </a:extLst>
          </p:cNvPr>
          <p:cNvSpPr txBox="1"/>
          <p:nvPr/>
        </p:nvSpPr>
        <p:spPr>
          <a:xfrm>
            <a:off x="5646870" y="5575201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9,999 -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1B7625-831E-4F21-B945-D673B38B1ED5}"/>
              </a:ext>
            </a:extLst>
          </p:cNvPr>
          <p:cNvSpPr txBox="1"/>
          <p:nvPr/>
        </p:nvSpPr>
        <p:spPr>
          <a:xfrm>
            <a:off x="6142582" y="5575201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- 99,99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3AC37E-A9E1-4B09-B792-3F2E89FD80E5}"/>
              </a:ext>
            </a:extLst>
          </p:cNvPr>
          <p:cNvSpPr/>
          <p:nvPr/>
        </p:nvSpPr>
        <p:spPr>
          <a:xfrm>
            <a:off x="6581481" y="5320398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F75344-136D-4CB1-90B7-C74456B1A16B}"/>
              </a:ext>
            </a:extLst>
          </p:cNvPr>
          <p:cNvCxnSpPr>
            <a:cxnSpLocks/>
          </p:cNvCxnSpPr>
          <p:nvPr/>
        </p:nvCxnSpPr>
        <p:spPr>
          <a:xfrm rot="2700000" flipH="1">
            <a:off x="6480518" y="5345062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7454E2-7544-47D9-9356-05FEB622064C}"/>
              </a:ext>
            </a:extLst>
          </p:cNvPr>
          <p:cNvCxnSpPr>
            <a:cxnSpLocks/>
          </p:cNvCxnSpPr>
          <p:nvPr/>
        </p:nvCxnSpPr>
        <p:spPr>
          <a:xfrm rot="2700000" flipH="1">
            <a:off x="6517764" y="5281729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1D2EF2D-064C-49D6-8970-B654D3C0BF9F}"/>
              </a:ext>
            </a:extLst>
          </p:cNvPr>
          <p:cNvCxnSpPr>
            <a:cxnSpLocks/>
          </p:cNvCxnSpPr>
          <p:nvPr/>
        </p:nvCxnSpPr>
        <p:spPr>
          <a:xfrm rot="-2700000" flipH="1">
            <a:off x="6693529" y="5340317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C210203-1E5A-4683-9ABC-66785560FD2A}"/>
              </a:ext>
            </a:extLst>
          </p:cNvPr>
          <p:cNvCxnSpPr>
            <a:cxnSpLocks/>
          </p:cNvCxnSpPr>
          <p:nvPr/>
        </p:nvCxnSpPr>
        <p:spPr>
          <a:xfrm rot="-2700000" flipH="1">
            <a:off x="6659369" y="5282095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BD1988-1A23-49A5-97B1-B9ECE20CB75D}"/>
              </a:ext>
            </a:extLst>
          </p:cNvPr>
          <p:cNvCxnSpPr>
            <a:cxnSpLocks/>
          </p:cNvCxnSpPr>
          <p:nvPr/>
        </p:nvCxnSpPr>
        <p:spPr>
          <a:xfrm rot="5400000" flipH="1">
            <a:off x="6585944" y="5254277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B3F4-ACA3-4DB9-B423-73FFAD484456}"/>
              </a:ext>
            </a:extLst>
          </p:cNvPr>
          <p:cNvCxnSpPr/>
          <p:nvPr/>
        </p:nvCxnSpPr>
        <p:spPr>
          <a:xfrm flipH="1">
            <a:off x="6423842" y="5306991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E8E29FA-108F-4407-82FF-21B6C85856B0}"/>
              </a:ext>
            </a:extLst>
          </p:cNvPr>
          <p:cNvCxnSpPr/>
          <p:nvPr/>
        </p:nvCxnSpPr>
        <p:spPr>
          <a:xfrm flipH="1">
            <a:off x="6461088" y="5246342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388D0AD-46CD-4D50-96F1-F90A12BDE210}"/>
              </a:ext>
            </a:extLst>
          </p:cNvPr>
          <p:cNvCxnSpPr/>
          <p:nvPr/>
        </p:nvCxnSpPr>
        <p:spPr>
          <a:xfrm flipH="1">
            <a:off x="6740549" y="5245077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0643F0-A5FA-42E4-8ADE-B509A24D8312}"/>
              </a:ext>
            </a:extLst>
          </p:cNvPr>
          <p:cNvCxnSpPr/>
          <p:nvPr/>
        </p:nvCxnSpPr>
        <p:spPr>
          <a:xfrm flipH="1">
            <a:off x="6776268" y="5304678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A0C6112-6300-477D-B8D4-6B80D1BB6DCC}"/>
              </a:ext>
            </a:extLst>
          </p:cNvPr>
          <p:cNvSpPr txBox="1"/>
          <p:nvPr/>
        </p:nvSpPr>
        <p:spPr>
          <a:xfrm>
            <a:off x="5931508" y="5214275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0EC7A3-449B-46A7-AF23-891F03EBE095}"/>
              </a:ext>
            </a:extLst>
          </p:cNvPr>
          <p:cNvSpPr txBox="1"/>
          <p:nvPr/>
        </p:nvSpPr>
        <p:spPr>
          <a:xfrm>
            <a:off x="5972529" y="5112288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D6564C-8884-46BE-BB31-E187603AAF73}"/>
              </a:ext>
            </a:extLst>
          </p:cNvPr>
          <p:cNvSpPr txBox="1"/>
          <p:nvPr/>
        </p:nvSpPr>
        <p:spPr>
          <a:xfrm>
            <a:off x="6468551" y="5214275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45DCDB1-7BE1-4FD9-978F-B4C0EBC089E8}"/>
                  </a:ext>
                </a:extLst>
              </p:cNvPr>
              <p:cNvSpPr txBox="1"/>
              <p:nvPr/>
            </p:nvSpPr>
            <p:spPr>
              <a:xfrm>
                <a:off x="6532526" y="5112288"/>
                <a:ext cx="8635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</m:oMath>
                </a14:m>
                <a:r>
                  <a:rPr lang="en-US" sz="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45DCDB1-7BE1-4FD9-978F-B4C0EBC0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526" y="5112288"/>
                <a:ext cx="863574" cy="215444"/>
              </a:xfrm>
              <a:prstGeom prst="rect">
                <a:avLst/>
              </a:prstGeom>
              <a:blipFill>
                <a:blip r:embed="rId2"/>
                <a:stretch>
                  <a:fillRect b="-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E972EAAA-7838-4C12-8309-D6899CAAE8C2}"/>
              </a:ext>
            </a:extLst>
          </p:cNvPr>
          <p:cNvSpPr txBox="1"/>
          <p:nvPr/>
        </p:nvSpPr>
        <p:spPr>
          <a:xfrm>
            <a:off x="6204558" y="5038578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A+B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7E7F185-EA96-445F-9EBA-8C1765C14769}"/>
              </a:ext>
            </a:extLst>
          </p:cNvPr>
          <p:cNvSpPr txBox="1"/>
          <p:nvPr/>
        </p:nvSpPr>
        <p:spPr>
          <a:xfrm>
            <a:off x="6213616" y="5412383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71537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295642-90FB-4CF2-85ED-43D98AC050DA}"/>
              </a:ext>
            </a:extLst>
          </p:cNvPr>
          <p:cNvCxnSpPr>
            <a:cxnSpLocks/>
          </p:cNvCxnSpPr>
          <p:nvPr/>
        </p:nvCxnSpPr>
        <p:spPr>
          <a:xfrm rot="-900000" flipH="1" flipV="1">
            <a:off x="5971710" y="1650572"/>
            <a:ext cx="1342491" cy="1342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EC66FC7-8D05-4AE4-A702-63E24AD8815C}"/>
              </a:ext>
            </a:extLst>
          </p:cNvPr>
          <p:cNvCxnSpPr>
            <a:cxnSpLocks/>
          </p:cNvCxnSpPr>
          <p:nvPr/>
        </p:nvCxnSpPr>
        <p:spPr>
          <a:xfrm>
            <a:off x="7438491" y="2829338"/>
            <a:ext cx="0" cy="4744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491ABFC-7125-4F0C-824D-C91D022ECF70}"/>
              </a:ext>
            </a:extLst>
          </p:cNvPr>
          <p:cNvSpPr/>
          <p:nvPr/>
        </p:nvSpPr>
        <p:spPr>
          <a:xfrm>
            <a:off x="5397500" y="2776651"/>
            <a:ext cx="2067560" cy="9890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31B9B8-3B55-4E6E-BD32-D33C3566ED77}"/>
              </a:ext>
            </a:extLst>
          </p:cNvPr>
          <p:cNvGrpSpPr/>
          <p:nvPr/>
        </p:nvGrpSpPr>
        <p:grpSpPr>
          <a:xfrm>
            <a:off x="1041400" y="5232400"/>
            <a:ext cx="2540000" cy="254000"/>
            <a:chOff x="1041400" y="5232400"/>
            <a:chExt cx="2540000" cy="254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19BBB99-07E2-49D2-B6A5-26550741B62E}"/>
                </a:ext>
              </a:extLst>
            </p:cNvPr>
            <p:cNvSpPr/>
            <p:nvPr/>
          </p:nvSpPr>
          <p:spPr>
            <a:xfrm>
              <a:off x="104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4480C9AC-6CD6-451A-B1D5-9F7A79562CE3}"/>
                </a:ext>
              </a:extLst>
            </p:cNvPr>
            <p:cNvSpPr/>
            <p:nvPr/>
          </p:nvSpPr>
          <p:spPr>
            <a:xfrm>
              <a:off x="167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C5DEB173-6387-48EC-AF1B-F82D58764094}"/>
                </a:ext>
              </a:extLst>
            </p:cNvPr>
            <p:cNvSpPr/>
            <p:nvPr/>
          </p:nvSpPr>
          <p:spPr>
            <a:xfrm>
              <a:off x="231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078C5577-9E2F-4A40-8D4D-A76C871664C8}"/>
                </a:ext>
              </a:extLst>
            </p:cNvPr>
            <p:cNvSpPr/>
            <p:nvPr/>
          </p:nvSpPr>
          <p:spPr>
            <a:xfrm>
              <a:off x="294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698981-3C5B-4152-A08A-3E7E96EC855B}"/>
              </a:ext>
            </a:extLst>
          </p:cNvPr>
          <p:cNvGrpSpPr/>
          <p:nvPr/>
        </p:nvGrpSpPr>
        <p:grpSpPr>
          <a:xfrm>
            <a:off x="1358900" y="4967999"/>
            <a:ext cx="2540000" cy="258762"/>
            <a:chOff x="1358900" y="4964113"/>
            <a:chExt cx="2540000" cy="258762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0632C973-868B-44D8-9473-86EEF76CADC6}"/>
                </a:ext>
              </a:extLst>
            </p:cNvPr>
            <p:cNvSpPr/>
            <p:nvPr/>
          </p:nvSpPr>
          <p:spPr>
            <a:xfrm>
              <a:off x="1358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62FE9074-8BA7-46F0-BCF7-758F3DEDDE54}"/>
                </a:ext>
              </a:extLst>
            </p:cNvPr>
            <p:cNvSpPr/>
            <p:nvPr/>
          </p:nvSpPr>
          <p:spPr>
            <a:xfrm>
              <a:off x="1993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BFE402C5-1E5E-4646-BCF7-623AF9A0C218}"/>
                </a:ext>
              </a:extLst>
            </p:cNvPr>
            <p:cNvSpPr/>
            <p:nvPr/>
          </p:nvSpPr>
          <p:spPr>
            <a:xfrm>
              <a:off x="2628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E2547894-73E4-47C3-BC6F-5B3B971CD824}"/>
                </a:ext>
              </a:extLst>
            </p:cNvPr>
            <p:cNvSpPr/>
            <p:nvPr/>
          </p:nvSpPr>
          <p:spPr>
            <a:xfrm>
              <a:off x="3263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B66DF2-B0D7-44AB-8E0C-7784778AB887}"/>
              </a:ext>
            </a:extLst>
          </p:cNvPr>
          <p:cNvGrpSpPr/>
          <p:nvPr/>
        </p:nvGrpSpPr>
        <p:grpSpPr>
          <a:xfrm>
            <a:off x="1041400" y="4708356"/>
            <a:ext cx="2540000" cy="254000"/>
            <a:chOff x="1041400" y="4695826"/>
            <a:chExt cx="2540000" cy="254000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67E36076-F82E-4429-829B-A7C39E9C1EC4}"/>
                </a:ext>
              </a:extLst>
            </p:cNvPr>
            <p:cNvSpPr/>
            <p:nvPr/>
          </p:nvSpPr>
          <p:spPr>
            <a:xfrm>
              <a:off x="104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54A99A6B-689D-4BEF-A302-BB7ED4746B96}"/>
                </a:ext>
              </a:extLst>
            </p:cNvPr>
            <p:cNvSpPr/>
            <p:nvPr/>
          </p:nvSpPr>
          <p:spPr>
            <a:xfrm>
              <a:off x="167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24BF775-9752-448E-A309-CB1260753725}"/>
                </a:ext>
              </a:extLst>
            </p:cNvPr>
            <p:cNvSpPr/>
            <p:nvPr/>
          </p:nvSpPr>
          <p:spPr>
            <a:xfrm>
              <a:off x="231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8FEEB9E-E54B-4B82-B03C-CDA3E304CD9A}"/>
                </a:ext>
              </a:extLst>
            </p:cNvPr>
            <p:cNvSpPr/>
            <p:nvPr/>
          </p:nvSpPr>
          <p:spPr>
            <a:xfrm>
              <a:off x="294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17C2ED-105E-4D7C-A366-7F0CFA3972A8}"/>
              </a:ext>
            </a:extLst>
          </p:cNvPr>
          <p:cNvGrpSpPr/>
          <p:nvPr/>
        </p:nvGrpSpPr>
        <p:grpSpPr>
          <a:xfrm>
            <a:off x="1358900" y="4448713"/>
            <a:ext cx="2540000" cy="254000"/>
            <a:chOff x="1358900" y="4441826"/>
            <a:chExt cx="2540000" cy="254000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A8EDCA6-4166-42F8-8F9B-020CCB13471D}"/>
                </a:ext>
              </a:extLst>
            </p:cNvPr>
            <p:cNvSpPr/>
            <p:nvPr/>
          </p:nvSpPr>
          <p:spPr>
            <a:xfrm>
              <a:off x="135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5FDB05D0-DA53-4C83-8B7C-408D676D8FA1}"/>
                </a:ext>
              </a:extLst>
            </p:cNvPr>
            <p:cNvSpPr/>
            <p:nvPr/>
          </p:nvSpPr>
          <p:spPr>
            <a:xfrm>
              <a:off x="199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9DB0A2F1-A754-4175-A2CA-3383C4967899}"/>
                </a:ext>
              </a:extLst>
            </p:cNvPr>
            <p:cNvSpPr/>
            <p:nvPr/>
          </p:nvSpPr>
          <p:spPr>
            <a:xfrm>
              <a:off x="262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531F5939-9959-4FB7-9CCD-3D3EED7BFD60}"/>
                </a:ext>
              </a:extLst>
            </p:cNvPr>
            <p:cNvSpPr/>
            <p:nvPr/>
          </p:nvSpPr>
          <p:spPr>
            <a:xfrm>
              <a:off x="326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6700953-F09E-43F6-8074-3DB9B139CA91}"/>
              </a:ext>
            </a:extLst>
          </p:cNvPr>
          <p:cNvGrpSpPr/>
          <p:nvPr/>
        </p:nvGrpSpPr>
        <p:grpSpPr>
          <a:xfrm>
            <a:off x="1041400" y="4189070"/>
            <a:ext cx="2540000" cy="254000"/>
            <a:chOff x="1041400" y="5232400"/>
            <a:chExt cx="2540000" cy="254000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27CDC0D2-64BD-4039-BBC6-59178FA8A986}"/>
                </a:ext>
              </a:extLst>
            </p:cNvPr>
            <p:cNvSpPr/>
            <p:nvPr/>
          </p:nvSpPr>
          <p:spPr>
            <a:xfrm>
              <a:off x="104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D0E56883-5D00-4171-9EE2-E7221DAB6DEC}"/>
                </a:ext>
              </a:extLst>
            </p:cNvPr>
            <p:cNvSpPr/>
            <p:nvPr/>
          </p:nvSpPr>
          <p:spPr>
            <a:xfrm>
              <a:off x="167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E077A67-1AC6-4B82-95FC-E43FD8C9DF98}"/>
                </a:ext>
              </a:extLst>
            </p:cNvPr>
            <p:cNvSpPr/>
            <p:nvPr/>
          </p:nvSpPr>
          <p:spPr>
            <a:xfrm>
              <a:off x="231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E38542B7-7EBB-4B09-A1F6-A6C7E9F6583F}"/>
                </a:ext>
              </a:extLst>
            </p:cNvPr>
            <p:cNvSpPr/>
            <p:nvPr/>
          </p:nvSpPr>
          <p:spPr>
            <a:xfrm>
              <a:off x="294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141771B-C888-46DD-94CC-D4D1684FB330}"/>
              </a:ext>
            </a:extLst>
          </p:cNvPr>
          <p:cNvGrpSpPr/>
          <p:nvPr/>
        </p:nvGrpSpPr>
        <p:grpSpPr>
          <a:xfrm>
            <a:off x="1358900" y="3924665"/>
            <a:ext cx="2540000" cy="258762"/>
            <a:chOff x="1358900" y="4964113"/>
            <a:chExt cx="2540000" cy="258762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961AA67E-7981-4EAE-B44A-2349BB2311F7}"/>
                </a:ext>
              </a:extLst>
            </p:cNvPr>
            <p:cNvSpPr/>
            <p:nvPr/>
          </p:nvSpPr>
          <p:spPr>
            <a:xfrm>
              <a:off x="1358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72E67B9-9048-48E9-8C25-F0D6C6A12990}"/>
                </a:ext>
              </a:extLst>
            </p:cNvPr>
            <p:cNvSpPr/>
            <p:nvPr/>
          </p:nvSpPr>
          <p:spPr>
            <a:xfrm>
              <a:off x="1993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4581365-A2B9-4A4D-809D-EE6AEEC4D27F}"/>
                </a:ext>
              </a:extLst>
            </p:cNvPr>
            <p:cNvSpPr/>
            <p:nvPr/>
          </p:nvSpPr>
          <p:spPr>
            <a:xfrm>
              <a:off x="2628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0EFBB65-463F-49AD-A1D8-BC31749FD619}"/>
                </a:ext>
              </a:extLst>
            </p:cNvPr>
            <p:cNvSpPr/>
            <p:nvPr/>
          </p:nvSpPr>
          <p:spPr>
            <a:xfrm>
              <a:off x="3263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E034DDC-F587-4F60-A387-B2E0E307BC1E}"/>
              </a:ext>
            </a:extLst>
          </p:cNvPr>
          <p:cNvGrpSpPr/>
          <p:nvPr/>
        </p:nvGrpSpPr>
        <p:grpSpPr>
          <a:xfrm>
            <a:off x="1041400" y="3665022"/>
            <a:ext cx="2540000" cy="254000"/>
            <a:chOff x="1041400" y="4695826"/>
            <a:chExt cx="2540000" cy="254000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68F90284-8656-4F94-BA11-C295BDCFF670}"/>
                </a:ext>
              </a:extLst>
            </p:cNvPr>
            <p:cNvSpPr/>
            <p:nvPr/>
          </p:nvSpPr>
          <p:spPr>
            <a:xfrm>
              <a:off x="104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6C2DD32-D0C8-49BB-BD38-B768CB38F88F}"/>
                </a:ext>
              </a:extLst>
            </p:cNvPr>
            <p:cNvSpPr/>
            <p:nvPr/>
          </p:nvSpPr>
          <p:spPr>
            <a:xfrm>
              <a:off x="167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E9CB2886-9BF0-47BF-A845-66D04B8CD67E}"/>
                </a:ext>
              </a:extLst>
            </p:cNvPr>
            <p:cNvSpPr/>
            <p:nvPr/>
          </p:nvSpPr>
          <p:spPr>
            <a:xfrm>
              <a:off x="231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28E23594-A6CC-425C-BBFF-802C9344AEDF}"/>
                </a:ext>
              </a:extLst>
            </p:cNvPr>
            <p:cNvSpPr/>
            <p:nvPr/>
          </p:nvSpPr>
          <p:spPr>
            <a:xfrm>
              <a:off x="294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DE81D72-6C79-4031-BD6A-6FAB95EDFA2A}"/>
              </a:ext>
            </a:extLst>
          </p:cNvPr>
          <p:cNvGrpSpPr/>
          <p:nvPr/>
        </p:nvGrpSpPr>
        <p:grpSpPr>
          <a:xfrm>
            <a:off x="1358900" y="3405379"/>
            <a:ext cx="2540000" cy="254000"/>
            <a:chOff x="1358900" y="4441826"/>
            <a:chExt cx="2540000" cy="254000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04EE8C58-76E5-4BB9-80F7-6CCEFAFCDEB9}"/>
                </a:ext>
              </a:extLst>
            </p:cNvPr>
            <p:cNvSpPr/>
            <p:nvPr/>
          </p:nvSpPr>
          <p:spPr>
            <a:xfrm>
              <a:off x="135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51E64EF-EC55-45EA-B488-43352EEE7B80}"/>
                </a:ext>
              </a:extLst>
            </p:cNvPr>
            <p:cNvSpPr/>
            <p:nvPr/>
          </p:nvSpPr>
          <p:spPr>
            <a:xfrm>
              <a:off x="199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ACACBF2B-DFF9-41ED-A220-635370CDAAC2}"/>
                </a:ext>
              </a:extLst>
            </p:cNvPr>
            <p:cNvSpPr/>
            <p:nvPr/>
          </p:nvSpPr>
          <p:spPr>
            <a:xfrm>
              <a:off x="262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279B821B-653C-464E-BD17-8330FFFC564F}"/>
                </a:ext>
              </a:extLst>
            </p:cNvPr>
            <p:cNvSpPr/>
            <p:nvPr/>
          </p:nvSpPr>
          <p:spPr>
            <a:xfrm>
              <a:off x="326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09DDBDF-24DE-4E67-AD31-E5955B50BF80}"/>
              </a:ext>
            </a:extLst>
          </p:cNvPr>
          <p:cNvGrpSpPr/>
          <p:nvPr/>
        </p:nvGrpSpPr>
        <p:grpSpPr>
          <a:xfrm>
            <a:off x="957580" y="3145736"/>
            <a:ext cx="2540000" cy="254000"/>
            <a:chOff x="1041400" y="5232400"/>
            <a:chExt cx="2540000" cy="254000"/>
          </a:xfrm>
        </p:grpSpPr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217A00F5-D9D9-4FD9-9477-D4200FFC21ED}"/>
                </a:ext>
              </a:extLst>
            </p:cNvPr>
            <p:cNvSpPr/>
            <p:nvPr/>
          </p:nvSpPr>
          <p:spPr>
            <a:xfrm>
              <a:off x="104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EBF35920-71F8-42BA-A1CA-91639FD1A41A}"/>
                </a:ext>
              </a:extLst>
            </p:cNvPr>
            <p:cNvSpPr/>
            <p:nvPr/>
          </p:nvSpPr>
          <p:spPr>
            <a:xfrm>
              <a:off x="167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D4B39799-D15D-4AE9-823C-CC917B711D98}"/>
                </a:ext>
              </a:extLst>
            </p:cNvPr>
            <p:cNvSpPr/>
            <p:nvPr/>
          </p:nvSpPr>
          <p:spPr>
            <a:xfrm>
              <a:off x="231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A239BCB7-3F15-41C9-815C-8862B0B9C2B3}"/>
                </a:ext>
              </a:extLst>
            </p:cNvPr>
            <p:cNvSpPr/>
            <p:nvPr/>
          </p:nvSpPr>
          <p:spPr>
            <a:xfrm>
              <a:off x="294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85FC29C-C6F1-49E5-B14A-AA5CEB6A3EA6}"/>
              </a:ext>
            </a:extLst>
          </p:cNvPr>
          <p:cNvGrpSpPr/>
          <p:nvPr/>
        </p:nvGrpSpPr>
        <p:grpSpPr>
          <a:xfrm>
            <a:off x="1275080" y="2881331"/>
            <a:ext cx="2540000" cy="258762"/>
            <a:chOff x="1358900" y="4964113"/>
            <a:chExt cx="2540000" cy="258762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24FCBEC5-28CD-4509-B8FB-DECE979B0805}"/>
                </a:ext>
              </a:extLst>
            </p:cNvPr>
            <p:cNvSpPr/>
            <p:nvPr/>
          </p:nvSpPr>
          <p:spPr>
            <a:xfrm>
              <a:off x="1358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3827C144-85CF-4B36-83AD-72E06153EE04}"/>
                </a:ext>
              </a:extLst>
            </p:cNvPr>
            <p:cNvSpPr/>
            <p:nvPr/>
          </p:nvSpPr>
          <p:spPr>
            <a:xfrm>
              <a:off x="1993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EE28E2B5-EEFF-49E3-91B2-07FED4835BA1}"/>
                </a:ext>
              </a:extLst>
            </p:cNvPr>
            <p:cNvSpPr/>
            <p:nvPr/>
          </p:nvSpPr>
          <p:spPr>
            <a:xfrm>
              <a:off x="2628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D1F7FE3-9274-4DDE-83F9-A0FD7D314379}"/>
                </a:ext>
              </a:extLst>
            </p:cNvPr>
            <p:cNvSpPr/>
            <p:nvPr/>
          </p:nvSpPr>
          <p:spPr>
            <a:xfrm>
              <a:off x="3263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4CEF188-F34C-49AC-9ED0-5202581B6DA9}"/>
              </a:ext>
            </a:extLst>
          </p:cNvPr>
          <p:cNvGrpSpPr/>
          <p:nvPr/>
        </p:nvGrpSpPr>
        <p:grpSpPr>
          <a:xfrm>
            <a:off x="957580" y="2621688"/>
            <a:ext cx="2540000" cy="254000"/>
            <a:chOff x="1041400" y="4695826"/>
            <a:chExt cx="2540000" cy="254000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3E7D6991-ADE8-47CD-9E41-F7F3EDE0D5F0}"/>
                </a:ext>
              </a:extLst>
            </p:cNvPr>
            <p:cNvSpPr/>
            <p:nvPr/>
          </p:nvSpPr>
          <p:spPr>
            <a:xfrm>
              <a:off x="104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DBE41DF7-2437-4E39-8303-2D9B6EBD1A38}"/>
                </a:ext>
              </a:extLst>
            </p:cNvPr>
            <p:cNvSpPr/>
            <p:nvPr/>
          </p:nvSpPr>
          <p:spPr>
            <a:xfrm>
              <a:off x="167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29DACB7D-6092-4107-926D-16C2CF06C43E}"/>
                </a:ext>
              </a:extLst>
            </p:cNvPr>
            <p:cNvSpPr/>
            <p:nvPr/>
          </p:nvSpPr>
          <p:spPr>
            <a:xfrm>
              <a:off x="231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5618C0FD-9F76-44AF-848F-435D12588D79}"/>
                </a:ext>
              </a:extLst>
            </p:cNvPr>
            <p:cNvSpPr/>
            <p:nvPr/>
          </p:nvSpPr>
          <p:spPr>
            <a:xfrm>
              <a:off x="294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CDA462-1873-4818-BE09-20E51C8460BD}"/>
              </a:ext>
            </a:extLst>
          </p:cNvPr>
          <p:cNvGrpSpPr/>
          <p:nvPr/>
        </p:nvGrpSpPr>
        <p:grpSpPr>
          <a:xfrm>
            <a:off x="1275080" y="2362045"/>
            <a:ext cx="2540000" cy="254000"/>
            <a:chOff x="1358900" y="4441826"/>
            <a:chExt cx="2540000" cy="254000"/>
          </a:xfrm>
        </p:grpSpPr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BB97E467-2E82-40D4-8835-71140D4478FA}"/>
                </a:ext>
              </a:extLst>
            </p:cNvPr>
            <p:cNvSpPr/>
            <p:nvPr/>
          </p:nvSpPr>
          <p:spPr>
            <a:xfrm>
              <a:off x="135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771ED9B8-3A7F-4A49-AE4E-34DD2642730B}"/>
                </a:ext>
              </a:extLst>
            </p:cNvPr>
            <p:cNvSpPr/>
            <p:nvPr/>
          </p:nvSpPr>
          <p:spPr>
            <a:xfrm>
              <a:off x="199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ED2CF15D-ED6E-414D-8514-E091F61C6449}"/>
                </a:ext>
              </a:extLst>
            </p:cNvPr>
            <p:cNvSpPr/>
            <p:nvPr/>
          </p:nvSpPr>
          <p:spPr>
            <a:xfrm>
              <a:off x="262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69B39EE9-E53E-42F6-815E-387F4E144FA6}"/>
                </a:ext>
              </a:extLst>
            </p:cNvPr>
            <p:cNvSpPr/>
            <p:nvPr/>
          </p:nvSpPr>
          <p:spPr>
            <a:xfrm>
              <a:off x="326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CFC3DE9-A386-4BA4-8F0B-3D1297CBA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8" r="30278"/>
          <a:stretch/>
        </p:blipFill>
        <p:spPr>
          <a:xfrm>
            <a:off x="5021580" y="1693735"/>
            <a:ext cx="1112520" cy="315800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4D7D66-ED1E-41F6-AA32-B6DF75BB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274492"/>
            <a:ext cx="1567382" cy="1567382"/>
          </a:xfrm>
          <a:prstGeom prst="rect">
            <a:avLst/>
          </a:prstGeom>
        </p:spPr>
      </p:pic>
      <p:sp>
        <p:nvSpPr>
          <p:cNvPr id="198" name="Oval 197">
            <a:extLst>
              <a:ext uri="{FF2B5EF4-FFF2-40B4-BE49-F238E27FC236}">
                <a16:creationId xmlns:a16="http://schemas.microsoft.com/office/drawing/2014/main" id="{F9503C9D-FC98-4B36-A799-0D68754324D8}"/>
              </a:ext>
            </a:extLst>
          </p:cNvPr>
          <p:cNvSpPr/>
          <p:nvPr/>
        </p:nvSpPr>
        <p:spPr>
          <a:xfrm>
            <a:off x="6065520" y="2757523"/>
            <a:ext cx="137160" cy="137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DC93D50-BA8E-4608-873C-D8C628536B4C}"/>
              </a:ext>
            </a:extLst>
          </p:cNvPr>
          <p:cNvSpPr txBox="1"/>
          <p:nvPr/>
        </p:nvSpPr>
        <p:spPr>
          <a:xfrm>
            <a:off x="5658177" y="25765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67F6A47-898A-452C-B1F5-F05A3E5C0CCD}"/>
              </a:ext>
            </a:extLst>
          </p:cNvPr>
          <p:cNvSpPr txBox="1"/>
          <p:nvPr/>
        </p:nvSpPr>
        <p:spPr>
          <a:xfrm>
            <a:off x="7465060" y="267923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C8AF49C-94F5-456E-B7CC-148A4D02B192}"/>
              </a:ext>
            </a:extLst>
          </p:cNvPr>
          <p:cNvSpPr txBox="1"/>
          <p:nvPr/>
        </p:nvSpPr>
        <p:spPr>
          <a:xfrm>
            <a:off x="6079378" y="16572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E30020DA-33E6-49A2-AF25-7B61E008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61" y="1813420"/>
            <a:ext cx="3200677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7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F254D0-8096-4FD1-B0B5-EB4B85E5EB37}"/>
              </a:ext>
            </a:extLst>
          </p:cNvPr>
          <p:cNvSpPr/>
          <p:nvPr/>
        </p:nvSpPr>
        <p:spPr>
          <a:xfrm>
            <a:off x="2783633" y="3429000"/>
            <a:ext cx="205740" cy="13196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FBDFF4F-9672-4B30-8D46-46BDCC59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773" y="1110921"/>
            <a:ext cx="3625084" cy="33096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27FAB98-9CE5-4E65-A603-4F271CE51251}"/>
              </a:ext>
            </a:extLst>
          </p:cNvPr>
          <p:cNvSpPr/>
          <p:nvPr/>
        </p:nvSpPr>
        <p:spPr>
          <a:xfrm>
            <a:off x="1789223" y="1332155"/>
            <a:ext cx="2194560" cy="219456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EF68836-35C7-4777-B19B-A586A2C37F06}"/>
              </a:ext>
            </a:extLst>
          </p:cNvPr>
          <p:cNvSpPr/>
          <p:nvPr/>
        </p:nvSpPr>
        <p:spPr>
          <a:xfrm>
            <a:off x="1926383" y="1469315"/>
            <a:ext cx="1920240" cy="19202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AB6C2B6-B87F-4C94-BF2A-5E33DD312751}"/>
              </a:ext>
            </a:extLst>
          </p:cNvPr>
          <p:cNvSpPr/>
          <p:nvPr/>
        </p:nvSpPr>
        <p:spPr>
          <a:xfrm>
            <a:off x="2063543" y="1606475"/>
            <a:ext cx="1645920" cy="16459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9BC2D0F-6C96-467A-8770-989B56C98945}"/>
              </a:ext>
            </a:extLst>
          </p:cNvPr>
          <p:cNvSpPr/>
          <p:nvPr/>
        </p:nvSpPr>
        <p:spPr>
          <a:xfrm>
            <a:off x="2200703" y="1743635"/>
            <a:ext cx="1371600" cy="13716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60F30B0-3C02-47DC-8846-71DD125F7C96}"/>
              </a:ext>
            </a:extLst>
          </p:cNvPr>
          <p:cNvSpPr/>
          <p:nvPr/>
        </p:nvSpPr>
        <p:spPr>
          <a:xfrm>
            <a:off x="2337863" y="1880795"/>
            <a:ext cx="1097280" cy="109728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90EA2B3-104F-4D03-9294-F2E456527854}"/>
              </a:ext>
            </a:extLst>
          </p:cNvPr>
          <p:cNvSpPr/>
          <p:nvPr/>
        </p:nvSpPr>
        <p:spPr>
          <a:xfrm>
            <a:off x="2475023" y="2017955"/>
            <a:ext cx="822960" cy="82296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C22B3EA-FE0D-4C14-9385-12CD25925978}"/>
              </a:ext>
            </a:extLst>
          </p:cNvPr>
          <p:cNvSpPr/>
          <p:nvPr/>
        </p:nvSpPr>
        <p:spPr>
          <a:xfrm>
            <a:off x="2612183" y="2155115"/>
            <a:ext cx="548640" cy="5486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1CEEDF1-91C9-4B58-AB9A-957C9EABDD5C}"/>
              </a:ext>
            </a:extLst>
          </p:cNvPr>
          <p:cNvSpPr/>
          <p:nvPr/>
        </p:nvSpPr>
        <p:spPr>
          <a:xfrm>
            <a:off x="2749343" y="2292275"/>
            <a:ext cx="274320" cy="2743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ylinder 83">
            <a:extLst>
              <a:ext uri="{FF2B5EF4-FFF2-40B4-BE49-F238E27FC236}">
                <a16:creationId xmlns:a16="http://schemas.microsoft.com/office/drawing/2014/main" id="{EE493023-734E-4069-AD62-F9BE68F704C2}"/>
              </a:ext>
            </a:extLst>
          </p:cNvPr>
          <p:cNvSpPr/>
          <p:nvPr/>
        </p:nvSpPr>
        <p:spPr>
          <a:xfrm>
            <a:off x="5252478" y="1945481"/>
            <a:ext cx="91440" cy="2974385"/>
          </a:xfrm>
          <a:prstGeom prst="can">
            <a:avLst>
              <a:gd name="adj" fmla="val 4409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E6E7A11F-6FA7-409E-ABF8-77257FB07B53}"/>
              </a:ext>
            </a:extLst>
          </p:cNvPr>
          <p:cNvSpPr/>
          <p:nvPr/>
        </p:nvSpPr>
        <p:spPr>
          <a:xfrm rot="16200000">
            <a:off x="5106436" y="2654618"/>
            <a:ext cx="91440" cy="555474"/>
          </a:xfrm>
          <a:prstGeom prst="can">
            <a:avLst>
              <a:gd name="adj" fmla="val 14583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D10D9C1-B6F1-4314-A328-B217B992A113}"/>
              </a:ext>
            </a:extLst>
          </p:cNvPr>
          <p:cNvSpPr/>
          <p:nvPr/>
        </p:nvSpPr>
        <p:spPr>
          <a:xfrm>
            <a:off x="5219194" y="2842985"/>
            <a:ext cx="141817" cy="1629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0702C3-47A8-4BA7-91E1-DC18A98071AA}"/>
              </a:ext>
            </a:extLst>
          </p:cNvPr>
          <p:cNvSpPr/>
          <p:nvPr/>
        </p:nvSpPr>
        <p:spPr>
          <a:xfrm>
            <a:off x="2200703" y="4742708"/>
            <a:ext cx="3409410" cy="38220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8463F51C-2D86-4BA9-92B4-85D8EC478567}"/>
              </a:ext>
            </a:extLst>
          </p:cNvPr>
          <p:cNvSpPr/>
          <p:nvPr/>
        </p:nvSpPr>
        <p:spPr>
          <a:xfrm flipV="1">
            <a:off x="2200703" y="5117540"/>
            <a:ext cx="548640" cy="215153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apezoid 90">
            <a:extLst>
              <a:ext uri="{FF2B5EF4-FFF2-40B4-BE49-F238E27FC236}">
                <a16:creationId xmlns:a16="http://schemas.microsoft.com/office/drawing/2014/main" id="{79353C18-65D5-4D2C-9F51-A27C4522E607}"/>
              </a:ext>
            </a:extLst>
          </p:cNvPr>
          <p:cNvSpPr/>
          <p:nvPr/>
        </p:nvSpPr>
        <p:spPr>
          <a:xfrm flipV="1">
            <a:off x="5061473" y="5117540"/>
            <a:ext cx="548640" cy="215153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0CF7DD-D9DD-499F-8D73-B81C342C512E}"/>
              </a:ext>
            </a:extLst>
          </p:cNvPr>
          <p:cNvCxnSpPr>
            <a:cxnSpLocks/>
          </p:cNvCxnSpPr>
          <p:nvPr/>
        </p:nvCxnSpPr>
        <p:spPr>
          <a:xfrm>
            <a:off x="3027451" y="2038914"/>
            <a:ext cx="1808527" cy="76894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0970FA-F59E-44B0-BE00-EE0449F42DA7}"/>
              </a:ext>
            </a:extLst>
          </p:cNvPr>
          <p:cNvGrpSpPr/>
          <p:nvPr/>
        </p:nvGrpSpPr>
        <p:grpSpPr>
          <a:xfrm>
            <a:off x="4635327" y="2795195"/>
            <a:ext cx="274320" cy="274320"/>
            <a:chOff x="4635327" y="2795195"/>
            <a:chExt cx="274320" cy="2743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B87195D-6957-4E36-9566-98D255A1D61A}"/>
                </a:ext>
              </a:extLst>
            </p:cNvPr>
            <p:cNvSpPr/>
            <p:nvPr/>
          </p:nvSpPr>
          <p:spPr>
            <a:xfrm>
              <a:off x="4635327" y="2795195"/>
              <a:ext cx="274320" cy="2743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72CDEAC-69F4-40C8-86D1-7750AE916DED}"/>
                </a:ext>
              </a:extLst>
            </p:cNvPr>
            <p:cNvSpPr/>
            <p:nvPr/>
          </p:nvSpPr>
          <p:spPr>
            <a:xfrm>
              <a:off x="4717623" y="2877491"/>
              <a:ext cx="109728" cy="10972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E0F941-8E9E-4E51-A0E9-A244AD200C82}"/>
              </a:ext>
            </a:extLst>
          </p:cNvPr>
          <p:cNvCxnSpPr>
            <a:cxnSpLocks/>
          </p:cNvCxnSpPr>
          <p:nvPr/>
        </p:nvCxnSpPr>
        <p:spPr>
          <a:xfrm flipV="1">
            <a:off x="2881741" y="2038914"/>
            <a:ext cx="140815" cy="4179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F507B1-8342-4599-8EE8-3353B13525C7}"/>
              </a:ext>
            </a:extLst>
          </p:cNvPr>
          <p:cNvCxnSpPr>
            <a:cxnSpLocks/>
          </p:cNvCxnSpPr>
          <p:nvPr/>
        </p:nvCxnSpPr>
        <p:spPr>
          <a:xfrm>
            <a:off x="4910995" y="2932355"/>
            <a:ext cx="0" cy="63500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E73D029F-8E23-4AC4-9C38-368A11A99E65}"/>
              </a:ext>
            </a:extLst>
          </p:cNvPr>
          <p:cNvSpPr/>
          <p:nvPr/>
        </p:nvSpPr>
        <p:spPr>
          <a:xfrm>
            <a:off x="4874419" y="3561520"/>
            <a:ext cx="73152" cy="73152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0C1B43-76D6-45BC-B86E-C8EBB4575E10}"/>
              </a:ext>
            </a:extLst>
          </p:cNvPr>
          <p:cNvGrpSpPr/>
          <p:nvPr/>
        </p:nvGrpSpPr>
        <p:grpSpPr>
          <a:xfrm>
            <a:off x="4788595" y="3629167"/>
            <a:ext cx="242103" cy="408374"/>
            <a:chOff x="6636705" y="4598193"/>
            <a:chExt cx="242103" cy="40837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8AC02C9D-D058-4BF6-9212-E4475AF705B5}"/>
                </a:ext>
              </a:extLst>
            </p:cNvPr>
            <p:cNvSpPr/>
            <p:nvPr/>
          </p:nvSpPr>
          <p:spPr>
            <a:xfrm>
              <a:off x="6636705" y="4690340"/>
              <a:ext cx="242103" cy="199545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4378ECD-3A7C-4A1F-BD21-93C7338DA5D9}"/>
                </a:ext>
              </a:extLst>
            </p:cNvPr>
            <p:cNvGrpSpPr/>
            <p:nvPr/>
          </p:nvGrpSpPr>
          <p:grpSpPr>
            <a:xfrm>
              <a:off x="6710131" y="4598193"/>
              <a:ext cx="95250" cy="116682"/>
              <a:chOff x="6527007" y="4231481"/>
              <a:chExt cx="95250" cy="116682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371FD15C-A96C-4F65-BF82-BF2DF652A997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94C4D73-D200-4678-B1D0-1CE97B0869F4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7520FF-1CAC-47B2-8EAF-E55843C39955}"/>
                </a:ext>
              </a:extLst>
            </p:cNvPr>
            <p:cNvGrpSpPr/>
            <p:nvPr/>
          </p:nvGrpSpPr>
          <p:grpSpPr>
            <a:xfrm flipH="1" flipV="1">
              <a:off x="6710131" y="4889885"/>
              <a:ext cx="95250" cy="116682"/>
              <a:chOff x="6527007" y="4231481"/>
              <a:chExt cx="95250" cy="116682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E5351F8A-50B5-48B6-A54F-B1689AB4A7C6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E453D2E-2FFF-49BC-96E3-38213C9EDAB6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4E764-87E9-43C8-A745-971C69524C0C}"/>
              </a:ext>
            </a:extLst>
          </p:cNvPr>
          <p:cNvCxnSpPr>
            <a:cxnSpLocks/>
          </p:cNvCxnSpPr>
          <p:nvPr/>
        </p:nvCxnSpPr>
        <p:spPr>
          <a:xfrm>
            <a:off x="2061393" y="2408268"/>
            <a:ext cx="44718" cy="1757335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BB7673-5474-4C7F-92C6-069CCDCA4248}"/>
              </a:ext>
            </a:extLst>
          </p:cNvPr>
          <p:cNvCxnSpPr>
            <a:cxnSpLocks/>
          </p:cNvCxnSpPr>
          <p:nvPr/>
        </p:nvCxnSpPr>
        <p:spPr>
          <a:xfrm>
            <a:off x="2063543" y="2410385"/>
            <a:ext cx="842357" cy="193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478BCB3-607B-496C-884B-A76975313C57}"/>
              </a:ext>
            </a:extLst>
          </p:cNvPr>
          <p:cNvSpPr/>
          <p:nvPr/>
        </p:nvSpPr>
        <p:spPr>
          <a:xfrm>
            <a:off x="1640635" y="3617083"/>
            <a:ext cx="2499565" cy="17075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E06D7-727D-43B9-97A4-1EB41EE9DE15}"/>
              </a:ext>
            </a:extLst>
          </p:cNvPr>
          <p:cNvCxnSpPr>
            <a:cxnSpLocks/>
          </p:cNvCxnSpPr>
          <p:nvPr/>
        </p:nvCxnSpPr>
        <p:spPr>
          <a:xfrm>
            <a:off x="1692925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7D164C-18F8-40E3-AA8C-725F41333159}"/>
              </a:ext>
            </a:extLst>
          </p:cNvPr>
          <p:cNvCxnSpPr>
            <a:cxnSpLocks/>
          </p:cNvCxnSpPr>
          <p:nvPr/>
        </p:nvCxnSpPr>
        <p:spPr>
          <a:xfrm>
            <a:off x="1825746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C895A6-6333-441F-9B14-D097E951C426}"/>
              </a:ext>
            </a:extLst>
          </p:cNvPr>
          <p:cNvCxnSpPr>
            <a:cxnSpLocks/>
          </p:cNvCxnSpPr>
          <p:nvPr/>
        </p:nvCxnSpPr>
        <p:spPr>
          <a:xfrm>
            <a:off x="2091388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6E9236-79F4-44A7-A812-586BDB69E937}"/>
              </a:ext>
            </a:extLst>
          </p:cNvPr>
          <p:cNvCxnSpPr>
            <a:cxnSpLocks/>
          </p:cNvCxnSpPr>
          <p:nvPr/>
        </p:nvCxnSpPr>
        <p:spPr>
          <a:xfrm>
            <a:off x="2357030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2FFC30-6009-4C7F-A19C-2282254A1DFB}"/>
              </a:ext>
            </a:extLst>
          </p:cNvPr>
          <p:cNvCxnSpPr>
            <a:cxnSpLocks/>
          </p:cNvCxnSpPr>
          <p:nvPr/>
        </p:nvCxnSpPr>
        <p:spPr>
          <a:xfrm>
            <a:off x="2622672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F964C9-DC80-46DC-92DA-7875D9BF76C5}"/>
              </a:ext>
            </a:extLst>
          </p:cNvPr>
          <p:cNvCxnSpPr>
            <a:cxnSpLocks/>
          </p:cNvCxnSpPr>
          <p:nvPr/>
        </p:nvCxnSpPr>
        <p:spPr>
          <a:xfrm>
            <a:off x="2888314" y="3657098"/>
            <a:ext cx="0" cy="128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62CB18-B4EB-4E57-80E2-BA3128C7C6C1}"/>
              </a:ext>
            </a:extLst>
          </p:cNvPr>
          <p:cNvCxnSpPr>
            <a:cxnSpLocks/>
          </p:cNvCxnSpPr>
          <p:nvPr/>
        </p:nvCxnSpPr>
        <p:spPr>
          <a:xfrm>
            <a:off x="3153956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58D67D-8B0F-4A9B-9734-B624A590BAA3}"/>
              </a:ext>
            </a:extLst>
          </p:cNvPr>
          <p:cNvCxnSpPr>
            <a:cxnSpLocks/>
          </p:cNvCxnSpPr>
          <p:nvPr/>
        </p:nvCxnSpPr>
        <p:spPr>
          <a:xfrm>
            <a:off x="3286777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AC65B6-51B8-4F78-9A8E-3C1D25D54B8D}"/>
              </a:ext>
            </a:extLst>
          </p:cNvPr>
          <p:cNvCxnSpPr>
            <a:cxnSpLocks/>
          </p:cNvCxnSpPr>
          <p:nvPr/>
        </p:nvCxnSpPr>
        <p:spPr>
          <a:xfrm>
            <a:off x="3419598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F923C1-474B-4D7F-A275-2564EC45CAF1}"/>
              </a:ext>
            </a:extLst>
          </p:cNvPr>
          <p:cNvCxnSpPr>
            <a:cxnSpLocks/>
          </p:cNvCxnSpPr>
          <p:nvPr/>
        </p:nvCxnSpPr>
        <p:spPr>
          <a:xfrm>
            <a:off x="3685240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196252F-53AE-4EC4-B244-C63B9FDBBA0E}"/>
              </a:ext>
            </a:extLst>
          </p:cNvPr>
          <p:cNvCxnSpPr>
            <a:cxnSpLocks/>
          </p:cNvCxnSpPr>
          <p:nvPr/>
        </p:nvCxnSpPr>
        <p:spPr>
          <a:xfrm>
            <a:off x="3950882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4D60686-B8CD-4EAE-AE0F-26A0A1F03A61}"/>
              </a:ext>
            </a:extLst>
          </p:cNvPr>
          <p:cNvCxnSpPr>
            <a:cxnSpLocks/>
          </p:cNvCxnSpPr>
          <p:nvPr/>
        </p:nvCxnSpPr>
        <p:spPr>
          <a:xfrm>
            <a:off x="4083710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81F098-9C25-440B-8BD2-F675D8A86A3F}"/>
              </a:ext>
            </a:extLst>
          </p:cNvPr>
          <p:cNvCxnSpPr>
            <a:cxnSpLocks/>
          </p:cNvCxnSpPr>
          <p:nvPr/>
        </p:nvCxnSpPr>
        <p:spPr>
          <a:xfrm>
            <a:off x="3552419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0486A6-788A-40A9-B378-4BB9A906D684}"/>
              </a:ext>
            </a:extLst>
          </p:cNvPr>
          <p:cNvCxnSpPr>
            <a:cxnSpLocks/>
          </p:cNvCxnSpPr>
          <p:nvPr/>
        </p:nvCxnSpPr>
        <p:spPr>
          <a:xfrm>
            <a:off x="3818061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502E6F-7434-4D53-9DB2-559EB86B9477}"/>
              </a:ext>
            </a:extLst>
          </p:cNvPr>
          <p:cNvCxnSpPr>
            <a:cxnSpLocks/>
          </p:cNvCxnSpPr>
          <p:nvPr/>
        </p:nvCxnSpPr>
        <p:spPr>
          <a:xfrm>
            <a:off x="1958567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A9667B3-5FF6-4AAA-91E2-A6D80DB01A1E}"/>
              </a:ext>
            </a:extLst>
          </p:cNvPr>
          <p:cNvGrpSpPr/>
          <p:nvPr/>
        </p:nvGrpSpPr>
        <p:grpSpPr>
          <a:xfrm>
            <a:off x="1985059" y="4221720"/>
            <a:ext cx="242103" cy="408374"/>
            <a:chOff x="6636705" y="4598193"/>
            <a:chExt cx="242103" cy="408374"/>
          </a:xfrm>
        </p:grpSpPr>
        <p:sp>
          <p:nvSpPr>
            <p:cNvPr id="90" name="Cylinder 89">
              <a:extLst>
                <a:ext uri="{FF2B5EF4-FFF2-40B4-BE49-F238E27FC236}">
                  <a16:creationId xmlns:a16="http://schemas.microsoft.com/office/drawing/2014/main" id="{496B76A1-ED20-495A-B5E8-784F7E9571B8}"/>
                </a:ext>
              </a:extLst>
            </p:cNvPr>
            <p:cNvSpPr/>
            <p:nvPr/>
          </p:nvSpPr>
          <p:spPr>
            <a:xfrm>
              <a:off x="6636705" y="4690340"/>
              <a:ext cx="242103" cy="199545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9F41199-69AA-45FA-AC6A-2E1A4284AC3A}"/>
                </a:ext>
              </a:extLst>
            </p:cNvPr>
            <p:cNvGrpSpPr/>
            <p:nvPr/>
          </p:nvGrpSpPr>
          <p:grpSpPr>
            <a:xfrm>
              <a:off x="6710131" y="4598193"/>
              <a:ext cx="95250" cy="116682"/>
              <a:chOff x="6527007" y="4231481"/>
              <a:chExt cx="95250" cy="116682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3913395E-DEA7-4170-9957-E77419C10880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AB48394-8BAD-4F1A-887E-4B70964E5CA5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B8C2302-B170-4F49-9C39-54A745DD5B62}"/>
                </a:ext>
              </a:extLst>
            </p:cNvPr>
            <p:cNvGrpSpPr/>
            <p:nvPr/>
          </p:nvGrpSpPr>
          <p:grpSpPr>
            <a:xfrm flipH="1" flipV="1">
              <a:off x="6710131" y="4889885"/>
              <a:ext cx="95250" cy="116682"/>
              <a:chOff x="6527007" y="4231481"/>
              <a:chExt cx="95250" cy="116682"/>
            </a:xfrm>
          </p:grpSpPr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08521D8B-A191-44F0-993B-7BA794FAB49D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BE6B78E-8391-4A93-950A-F57E37AD31E9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862F0E64-0450-41F3-A8C5-79B7E17903FB}"/>
              </a:ext>
            </a:extLst>
          </p:cNvPr>
          <p:cNvSpPr/>
          <p:nvPr/>
        </p:nvSpPr>
        <p:spPr>
          <a:xfrm>
            <a:off x="2070850" y="4162205"/>
            <a:ext cx="73152" cy="73152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DA4492-4F9A-43C3-93E7-CE1434BBD2CF}"/>
              </a:ext>
            </a:extLst>
          </p:cNvPr>
          <p:cNvSpPr txBox="1"/>
          <p:nvPr/>
        </p:nvSpPr>
        <p:spPr>
          <a:xfrm>
            <a:off x="2818437" y="243816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93F222-8F7F-4035-8D87-3A8A379D5106}"/>
              </a:ext>
            </a:extLst>
          </p:cNvPr>
          <p:cNvSpPr txBox="1"/>
          <p:nvPr/>
        </p:nvSpPr>
        <p:spPr>
          <a:xfrm>
            <a:off x="1836913" y="203891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20F4F5A-2B1E-4CC0-9088-D701B8F51463}"/>
              </a:ext>
            </a:extLst>
          </p:cNvPr>
          <p:cNvSpPr txBox="1"/>
          <p:nvPr/>
        </p:nvSpPr>
        <p:spPr>
          <a:xfrm>
            <a:off x="1761201" y="388495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B0E078-6D72-4FB1-8E7E-1FBFC795A284}"/>
              </a:ext>
            </a:extLst>
          </p:cNvPr>
          <p:cNvSpPr txBox="1"/>
          <p:nvPr/>
        </p:nvSpPr>
        <p:spPr>
          <a:xfrm>
            <a:off x="2860018" y="170014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DBB1AE6-0A82-4780-9C9A-4F7D2244C302}"/>
              </a:ext>
            </a:extLst>
          </p:cNvPr>
          <p:cNvSpPr txBox="1"/>
          <p:nvPr/>
        </p:nvSpPr>
        <p:spPr>
          <a:xfrm>
            <a:off x="4893177" y="329297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BE50E7-78E3-46FA-B85F-FDAA0006A3D6}"/>
              </a:ext>
            </a:extLst>
          </p:cNvPr>
          <p:cNvSpPr txBox="1"/>
          <p:nvPr/>
        </p:nvSpPr>
        <p:spPr>
          <a:xfrm>
            <a:off x="4734261" y="24200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11C3DA-A364-4B54-A462-FAFFBDBE1335}"/>
              </a:ext>
            </a:extLst>
          </p:cNvPr>
          <p:cNvCxnSpPr>
            <a:cxnSpLocks/>
          </p:cNvCxnSpPr>
          <p:nvPr/>
        </p:nvCxnSpPr>
        <p:spPr>
          <a:xfrm>
            <a:off x="2224209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683CD9C-078B-4DBD-A655-C63257A1DC4A}"/>
              </a:ext>
            </a:extLst>
          </p:cNvPr>
          <p:cNvCxnSpPr>
            <a:cxnSpLocks/>
          </p:cNvCxnSpPr>
          <p:nvPr/>
        </p:nvCxnSpPr>
        <p:spPr>
          <a:xfrm>
            <a:off x="3021135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AB5E339-B033-43BF-A4BF-C4702B02CD93}"/>
              </a:ext>
            </a:extLst>
          </p:cNvPr>
          <p:cNvCxnSpPr>
            <a:cxnSpLocks/>
          </p:cNvCxnSpPr>
          <p:nvPr/>
        </p:nvCxnSpPr>
        <p:spPr>
          <a:xfrm>
            <a:off x="2489851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9D367D6-0189-4852-9061-D87C641BDF9E}"/>
              </a:ext>
            </a:extLst>
          </p:cNvPr>
          <p:cNvCxnSpPr>
            <a:cxnSpLocks/>
          </p:cNvCxnSpPr>
          <p:nvPr/>
        </p:nvCxnSpPr>
        <p:spPr>
          <a:xfrm>
            <a:off x="2755493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F31F06F7-CC76-4705-8B7F-30EF8C0B8E8D}"/>
              </a:ext>
            </a:extLst>
          </p:cNvPr>
          <p:cNvSpPr/>
          <p:nvPr/>
        </p:nvSpPr>
        <p:spPr>
          <a:xfrm>
            <a:off x="2859071" y="2402003"/>
            <a:ext cx="54864" cy="5486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BE3F33-46C4-412A-B042-904854AD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531" y="1426290"/>
            <a:ext cx="3974937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4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uck Without Container Royalty-Free Images, Stock Photos &amp; Pictures |  Shutterstock">
            <a:extLst>
              <a:ext uri="{FF2B5EF4-FFF2-40B4-BE49-F238E27FC236}">
                <a16:creationId xmlns:a16="http://schemas.microsoft.com/office/drawing/2014/main" id="{73C99075-77F2-4518-92A3-0C3D2F9E1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4" b="22811"/>
          <a:stretch/>
        </p:blipFill>
        <p:spPr bwMode="auto">
          <a:xfrm>
            <a:off x="2755900" y="1841500"/>
            <a:ext cx="66802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89654030-F8DE-4831-9DD5-C95883C07B3D}"/>
              </a:ext>
            </a:extLst>
          </p:cNvPr>
          <p:cNvSpPr/>
          <p:nvPr/>
        </p:nvSpPr>
        <p:spPr>
          <a:xfrm>
            <a:off x="4656667" y="2834386"/>
            <a:ext cx="1371600" cy="795528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4A1E27C-64EF-4CF9-9786-6C7D053EAC6E}"/>
              </a:ext>
            </a:extLst>
          </p:cNvPr>
          <p:cNvSpPr/>
          <p:nvPr/>
        </p:nvSpPr>
        <p:spPr>
          <a:xfrm flipH="1">
            <a:off x="6471505" y="2048002"/>
            <a:ext cx="914400" cy="1581912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E7AB30-23E0-48E7-970B-D4627B8C30F0}"/>
              </a:ext>
            </a:extLst>
          </p:cNvPr>
          <p:cNvGrpSpPr/>
          <p:nvPr/>
        </p:nvGrpSpPr>
        <p:grpSpPr>
          <a:xfrm>
            <a:off x="4992589" y="1454451"/>
            <a:ext cx="1987126" cy="1987126"/>
            <a:chOff x="5060316" y="1803400"/>
            <a:chExt cx="1987126" cy="198712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7E5896-3237-42D7-AECC-C0E130ABEE97}"/>
                </a:ext>
              </a:extLst>
            </p:cNvPr>
            <p:cNvSpPr/>
            <p:nvPr/>
          </p:nvSpPr>
          <p:spPr>
            <a:xfrm>
              <a:off x="5060316" y="1803400"/>
              <a:ext cx="1987126" cy="1987126"/>
            </a:xfrm>
            <a:prstGeom prst="ellipse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1305EB6-C088-44EE-B248-37771E83E82F}"/>
                </a:ext>
              </a:extLst>
            </p:cNvPr>
            <p:cNvSpPr/>
            <p:nvPr/>
          </p:nvSpPr>
          <p:spPr>
            <a:xfrm>
              <a:off x="5300346" y="2043430"/>
              <a:ext cx="1507066" cy="1507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8C145543-3E12-45E1-8A74-BB024EE65EA5}"/>
              </a:ext>
            </a:extLst>
          </p:cNvPr>
          <p:cNvSpPr/>
          <p:nvPr/>
        </p:nvSpPr>
        <p:spPr>
          <a:xfrm>
            <a:off x="5869416" y="3078546"/>
            <a:ext cx="914400" cy="914400"/>
          </a:xfrm>
          <a:prstGeom prst="arc">
            <a:avLst>
              <a:gd name="adj1" fmla="val 19247570"/>
              <a:gd name="adj2" fmla="val 6908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1BF1BA2-56F6-4395-BB07-9570BFB34276}"/>
              </a:ext>
            </a:extLst>
          </p:cNvPr>
          <p:cNvSpPr/>
          <p:nvPr/>
        </p:nvSpPr>
        <p:spPr>
          <a:xfrm flipH="1">
            <a:off x="5488100" y="3131396"/>
            <a:ext cx="914400" cy="914400"/>
          </a:xfrm>
          <a:prstGeom prst="arc">
            <a:avLst>
              <a:gd name="adj1" fmla="val 19803406"/>
              <a:gd name="adj2" fmla="val 6908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61C44E-1FA3-4A3F-A729-17FC8B85B146}"/>
                  </a:ext>
                </a:extLst>
              </p:cNvPr>
              <p:cNvSpPr txBox="1"/>
              <p:nvPr/>
            </p:nvSpPr>
            <p:spPr>
              <a:xfrm>
                <a:off x="4881395" y="3280186"/>
                <a:ext cx="606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61C44E-1FA3-4A3F-A729-17FC8B85B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395" y="3280186"/>
                <a:ext cx="6067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9F9C3E-83E5-4B60-A08F-292D7BB64A5C}"/>
                  </a:ext>
                </a:extLst>
              </p:cNvPr>
              <p:cNvSpPr txBox="1"/>
              <p:nvPr/>
            </p:nvSpPr>
            <p:spPr>
              <a:xfrm>
                <a:off x="6779200" y="3212665"/>
                <a:ext cx="604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9F9C3E-83E5-4B60-A08F-292D7BB64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200" y="3212665"/>
                <a:ext cx="6045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4000CE-EAA9-451F-9021-76ECAD5829CC}"/>
              </a:ext>
            </a:extLst>
          </p:cNvPr>
          <p:cNvSpPr txBox="1"/>
          <p:nvPr/>
        </p:nvSpPr>
        <p:spPr>
          <a:xfrm>
            <a:off x="4609219" y="3007799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B3E02-A86C-4F83-9899-556C5C2654EC}"/>
              </a:ext>
            </a:extLst>
          </p:cNvPr>
          <p:cNvSpPr txBox="1"/>
          <p:nvPr/>
        </p:nvSpPr>
        <p:spPr>
          <a:xfrm>
            <a:off x="6869041" y="2739046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B38000-FFD9-4442-BA2D-378F270B0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102" y="1837806"/>
            <a:ext cx="6681795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1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A7864F-449A-41B5-9E7B-B20E16FDBB50}"/>
              </a:ext>
            </a:extLst>
          </p:cNvPr>
          <p:cNvSpPr/>
          <p:nvPr/>
        </p:nvSpPr>
        <p:spPr>
          <a:xfrm>
            <a:off x="2618072" y="2156059"/>
            <a:ext cx="542223" cy="471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0FF8814-497D-48F3-8D2B-8303B7E42CB8}"/>
              </a:ext>
            </a:extLst>
          </p:cNvPr>
          <p:cNvSpPr/>
          <p:nvPr/>
        </p:nvSpPr>
        <p:spPr>
          <a:xfrm>
            <a:off x="4366790" y="2743201"/>
            <a:ext cx="547100" cy="4716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C006D0-9AFC-4B9A-99FB-D243A60D003B}"/>
              </a:ext>
            </a:extLst>
          </p:cNvPr>
          <p:cNvSpPr/>
          <p:nvPr/>
        </p:nvSpPr>
        <p:spPr>
          <a:xfrm>
            <a:off x="3734602" y="264935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64BCF-3B56-4114-A395-7F80FAE18EF6}"/>
              </a:ext>
            </a:extLst>
          </p:cNvPr>
          <p:cNvSpPr/>
          <p:nvPr/>
        </p:nvSpPr>
        <p:spPr>
          <a:xfrm>
            <a:off x="2618072" y="2627697"/>
            <a:ext cx="7180446" cy="1347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E29121-FEDC-4AE9-B88A-E34FCC69DEF6}"/>
              </a:ext>
            </a:extLst>
          </p:cNvPr>
          <p:cNvSpPr/>
          <p:nvPr/>
        </p:nvSpPr>
        <p:spPr>
          <a:xfrm>
            <a:off x="3688882" y="26601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1999E-73F9-4D1E-96E2-6E7E57447DDA}"/>
              </a:ext>
            </a:extLst>
          </p:cNvPr>
          <p:cNvSpPr txBox="1"/>
          <p:nvPr/>
        </p:nvSpPr>
        <p:spPr>
          <a:xfrm>
            <a:off x="3552925" y="2176862"/>
            <a:ext cx="36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A61FD9-DCF3-4EFF-AE1C-6BC1DF96E046}"/>
              </a:ext>
            </a:extLst>
          </p:cNvPr>
          <p:cNvSpPr txBox="1"/>
          <p:nvPr/>
        </p:nvSpPr>
        <p:spPr>
          <a:xfrm>
            <a:off x="4458663" y="2187689"/>
            <a:ext cx="36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3A62B7-C8A7-4DF7-A1BA-D0019654C662}"/>
              </a:ext>
            </a:extLst>
          </p:cNvPr>
          <p:cNvCxnSpPr>
            <a:cxnSpLocks/>
          </p:cNvCxnSpPr>
          <p:nvPr/>
        </p:nvCxnSpPr>
        <p:spPr>
          <a:xfrm>
            <a:off x="3734601" y="2751623"/>
            <a:ext cx="0" cy="12813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28F18C-F797-4349-BDD4-F64E3E84FA4C}"/>
              </a:ext>
            </a:extLst>
          </p:cNvPr>
          <p:cNvCxnSpPr>
            <a:cxnSpLocks/>
          </p:cNvCxnSpPr>
          <p:nvPr/>
        </p:nvCxnSpPr>
        <p:spPr>
          <a:xfrm>
            <a:off x="9768036" y="2762451"/>
            <a:ext cx="0" cy="6665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7531B0-EC32-4FD0-90F0-70A327C15E77}"/>
                  </a:ext>
                </a:extLst>
              </p:cNvPr>
              <p:cNvSpPr txBox="1"/>
              <p:nvPr/>
            </p:nvSpPr>
            <p:spPr>
              <a:xfrm>
                <a:off x="3102413" y="3589129"/>
                <a:ext cx="46519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7531B0-EC32-4FD0-90F0-70A327C15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413" y="3589129"/>
                <a:ext cx="465191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AC3A30-E4E2-4770-84CF-A8A04B0A0AF8}"/>
                  </a:ext>
                </a:extLst>
              </p:cNvPr>
              <p:cNvSpPr txBox="1"/>
              <p:nvPr/>
            </p:nvSpPr>
            <p:spPr>
              <a:xfrm>
                <a:off x="9212851" y="3030865"/>
                <a:ext cx="450764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AC3A30-E4E2-4770-84CF-A8A04B0A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851" y="3030865"/>
                <a:ext cx="450764" cy="506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877DF85-FCF0-4040-AEAE-FD1452EBD89E}"/>
              </a:ext>
            </a:extLst>
          </p:cNvPr>
          <p:cNvSpPr/>
          <p:nvPr/>
        </p:nvSpPr>
        <p:spPr>
          <a:xfrm>
            <a:off x="4571760" y="2621683"/>
            <a:ext cx="137160" cy="1371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3B5B8A-0EF9-41E5-B9C9-CD97091E2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36" y="3738685"/>
            <a:ext cx="7267062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55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UTM Avo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LUONG HOANG SANG</dc:creator>
  <cp:lastModifiedBy>LUONG HOANG SANG</cp:lastModifiedBy>
  <cp:revision>41</cp:revision>
  <dcterms:created xsi:type="dcterms:W3CDTF">2025-01-06T04:25:21Z</dcterms:created>
  <dcterms:modified xsi:type="dcterms:W3CDTF">2025-01-10T10:33:09Z</dcterms:modified>
</cp:coreProperties>
</file>